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5"/>
    <p:sldMasterId id="214748367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y="5143500" cx="9144000"/>
  <p:notesSz cx="6858000" cy="9144000"/>
  <p:embeddedFontLst>
    <p:embeddedFont>
      <p:font typeface="Raleway"/>
      <p:regular r:id="rId20"/>
      <p:bold r:id="rId21"/>
      <p:italic r:id="rId22"/>
      <p:boldItalic r:id="rId23"/>
    </p:embeddedFont>
    <p:embeddedFont>
      <p:font typeface="Roboto"/>
      <p:regular r:id="rId24"/>
      <p:bold r:id="rId25"/>
      <p:italic r:id="rId26"/>
      <p:boldItalic r:id="rId27"/>
    </p:embeddedFont>
    <p:embeddedFont>
      <p:font typeface="Corbel"/>
      <p:regular r:id="rId28"/>
      <p:bold r:id="rId29"/>
      <p:italic r:id="rId30"/>
      <p:boldItalic r:id="rId31"/>
    </p:embeddedFont>
    <p:embeddedFont>
      <p:font typeface="Open Sans"/>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660B753-041A-471D-8DA4-13F437CB5E13}">
  <a:tblStyle styleId="{F660B753-041A-471D-8DA4-13F437CB5E13}"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regular.fntdata"/><Relationship Id="rId22" Type="http://schemas.openxmlformats.org/officeDocument/2006/relationships/font" Target="fonts/Raleway-italic.fntdata"/><Relationship Id="rId21" Type="http://schemas.openxmlformats.org/officeDocument/2006/relationships/font" Target="fonts/Raleway-bold.fntdata"/><Relationship Id="rId24" Type="http://schemas.openxmlformats.org/officeDocument/2006/relationships/font" Target="fonts/Roboto-regular.fntdata"/><Relationship Id="rId23" Type="http://schemas.openxmlformats.org/officeDocument/2006/relationships/font" Target="fonts/Raleway-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Roboto-italic.fntdata"/><Relationship Id="rId25" Type="http://schemas.openxmlformats.org/officeDocument/2006/relationships/font" Target="fonts/Roboto-bold.fntdata"/><Relationship Id="rId28" Type="http://schemas.openxmlformats.org/officeDocument/2006/relationships/font" Target="fonts/Corbel-regular.fntdata"/><Relationship Id="rId27" Type="http://schemas.openxmlformats.org/officeDocument/2006/relationships/font" Target="fonts/Roboto-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Corbel-bold.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Corbel-boldItalic.fntdata"/><Relationship Id="rId30" Type="http://schemas.openxmlformats.org/officeDocument/2006/relationships/font" Target="fonts/Corbel-italic.fntdata"/><Relationship Id="rId11" Type="http://schemas.openxmlformats.org/officeDocument/2006/relationships/slide" Target="slides/slide4.xml"/><Relationship Id="rId33" Type="http://schemas.openxmlformats.org/officeDocument/2006/relationships/font" Target="fonts/OpenSans-bold.fntdata"/><Relationship Id="rId10" Type="http://schemas.openxmlformats.org/officeDocument/2006/relationships/slide" Target="slides/slide3.xml"/><Relationship Id="rId32" Type="http://schemas.openxmlformats.org/officeDocument/2006/relationships/font" Target="fonts/OpenSans-regular.fntdata"/><Relationship Id="rId13" Type="http://schemas.openxmlformats.org/officeDocument/2006/relationships/slide" Target="slides/slide6.xml"/><Relationship Id="rId35" Type="http://schemas.openxmlformats.org/officeDocument/2006/relationships/font" Target="fonts/OpenSans-boldItalic.fntdata"/><Relationship Id="rId12" Type="http://schemas.openxmlformats.org/officeDocument/2006/relationships/slide" Target="slides/slide5.xml"/><Relationship Id="rId34" Type="http://schemas.openxmlformats.org/officeDocument/2006/relationships/font" Target="fonts/OpenSans-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5419d2f376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5419d2f376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Troy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5419d2f376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5419d2f376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Troy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abfb32a2ec_5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abfb32a2ec_5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Greta, Troy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abfb32a2ec_5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gabfb32a2ec_5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Troy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abfb32a2ec_5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abfb32a2ec_5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abfb32a2ec_5_2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abfb32a2ec_5_22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GS</a:t>
            </a:r>
            <a:endParaRPr/>
          </a:p>
        </p:txBody>
      </p:sp>
      <p:sp>
        <p:nvSpPr>
          <p:cNvPr id="162" name="Google Shape;162;gabfb32a2ec_5_226:notes"/>
          <p:cNvSpPr txBox="1"/>
          <p:nvPr>
            <p:ph idx="12" type="sldNum"/>
          </p:nvPr>
        </p:nvSpPr>
        <p:spPr>
          <a:xfrm>
            <a:off x="3886200" y="8686800"/>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abfb32a2ec_6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Google Shape;169;gabfb32a2ec_6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rPr lang="en"/>
              <a:t>R</a:t>
            </a:r>
            <a:r>
              <a:rPr lang="en"/>
              <a:t>ebecca</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5419d2f376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5419d2f376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Rebecca - maybe don’t need this slide if talk through agenda on slide 7?</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01f02b8fb9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01f02b8fb9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Rebecca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fbc2bb2f6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fbc2bb2f6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Rebecca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5419d2f376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5419d2f376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Garrett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no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000000"/>
              </a:buClr>
              <a:buSzPts val="5200"/>
              <a:buNone/>
              <a:defRPr sz="5200">
                <a:solidFill>
                  <a:srgbClr val="000000"/>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rgbClr val="7A0019"/>
              </a:buClr>
              <a:buSzPts val="2800"/>
              <a:buNone/>
              <a:defRPr sz="2800">
                <a:solidFill>
                  <a:srgbClr val="7A0019"/>
                </a:solidFill>
              </a:defRPr>
            </a:lvl1pPr>
            <a:lvl2pPr lvl="1" algn="ctr">
              <a:lnSpc>
                <a:spcPct val="100000"/>
              </a:lnSpc>
              <a:spcBef>
                <a:spcPts val="0"/>
              </a:spcBef>
              <a:spcAft>
                <a:spcPts val="0"/>
              </a:spcAft>
              <a:buClr>
                <a:srgbClr val="FFCC33"/>
              </a:buClr>
              <a:buSzPts val="2800"/>
              <a:buNone/>
              <a:defRPr sz="2800">
                <a:solidFill>
                  <a:srgbClr val="FFCC33"/>
                </a:solidFill>
              </a:defRPr>
            </a:lvl2pPr>
            <a:lvl3pPr lvl="2" algn="ctr">
              <a:lnSpc>
                <a:spcPct val="100000"/>
              </a:lnSpc>
              <a:spcBef>
                <a:spcPts val="0"/>
              </a:spcBef>
              <a:spcAft>
                <a:spcPts val="0"/>
              </a:spcAft>
              <a:buClr>
                <a:srgbClr val="FFCC33"/>
              </a:buClr>
              <a:buSzPts val="2800"/>
              <a:buNone/>
              <a:defRPr sz="2800">
                <a:solidFill>
                  <a:srgbClr val="FFCC33"/>
                </a:solidFill>
              </a:defRPr>
            </a:lvl3pPr>
            <a:lvl4pPr lvl="3" algn="ctr">
              <a:lnSpc>
                <a:spcPct val="100000"/>
              </a:lnSpc>
              <a:spcBef>
                <a:spcPts val="0"/>
              </a:spcBef>
              <a:spcAft>
                <a:spcPts val="0"/>
              </a:spcAft>
              <a:buClr>
                <a:srgbClr val="FFCC33"/>
              </a:buClr>
              <a:buSzPts val="2800"/>
              <a:buNone/>
              <a:defRPr sz="2800">
                <a:solidFill>
                  <a:srgbClr val="FFCC33"/>
                </a:solidFill>
              </a:defRPr>
            </a:lvl4pPr>
            <a:lvl5pPr lvl="4" algn="ctr">
              <a:lnSpc>
                <a:spcPct val="100000"/>
              </a:lnSpc>
              <a:spcBef>
                <a:spcPts val="0"/>
              </a:spcBef>
              <a:spcAft>
                <a:spcPts val="0"/>
              </a:spcAft>
              <a:buClr>
                <a:srgbClr val="FFCC33"/>
              </a:buClr>
              <a:buSzPts val="2800"/>
              <a:buNone/>
              <a:defRPr sz="2800">
                <a:solidFill>
                  <a:srgbClr val="FFCC33"/>
                </a:solidFill>
              </a:defRPr>
            </a:lvl5pPr>
            <a:lvl6pPr lvl="5" algn="ctr">
              <a:lnSpc>
                <a:spcPct val="100000"/>
              </a:lnSpc>
              <a:spcBef>
                <a:spcPts val="0"/>
              </a:spcBef>
              <a:spcAft>
                <a:spcPts val="0"/>
              </a:spcAft>
              <a:buClr>
                <a:srgbClr val="FFCC33"/>
              </a:buClr>
              <a:buSzPts val="2800"/>
              <a:buNone/>
              <a:defRPr sz="2800">
                <a:solidFill>
                  <a:srgbClr val="FFCC33"/>
                </a:solidFill>
              </a:defRPr>
            </a:lvl6pPr>
            <a:lvl7pPr lvl="6" algn="ctr">
              <a:lnSpc>
                <a:spcPct val="100000"/>
              </a:lnSpc>
              <a:spcBef>
                <a:spcPts val="0"/>
              </a:spcBef>
              <a:spcAft>
                <a:spcPts val="0"/>
              </a:spcAft>
              <a:buClr>
                <a:srgbClr val="FFCC33"/>
              </a:buClr>
              <a:buSzPts val="2800"/>
              <a:buNone/>
              <a:defRPr sz="2800">
                <a:solidFill>
                  <a:srgbClr val="FFCC33"/>
                </a:solidFill>
              </a:defRPr>
            </a:lvl7pPr>
            <a:lvl8pPr lvl="7" algn="ctr">
              <a:lnSpc>
                <a:spcPct val="100000"/>
              </a:lnSpc>
              <a:spcBef>
                <a:spcPts val="0"/>
              </a:spcBef>
              <a:spcAft>
                <a:spcPts val="0"/>
              </a:spcAft>
              <a:buClr>
                <a:srgbClr val="FFCC33"/>
              </a:buClr>
              <a:buSzPts val="2800"/>
              <a:buNone/>
              <a:defRPr sz="2800">
                <a:solidFill>
                  <a:srgbClr val="FFCC33"/>
                </a:solidFill>
              </a:defRPr>
            </a:lvl8pPr>
            <a:lvl9pPr lvl="8" algn="ctr">
              <a:lnSpc>
                <a:spcPct val="100000"/>
              </a:lnSpc>
              <a:spcBef>
                <a:spcPts val="0"/>
              </a:spcBef>
              <a:spcAft>
                <a:spcPts val="0"/>
              </a:spcAft>
              <a:buClr>
                <a:srgbClr val="FFCC33"/>
              </a:buClr>
              <a:buSzPts val="2800"/>
              <a:buNone/>
              <a:defRPr sz="2800">
                <a:solidFill>
                  <a:srgbClr val="FFCC33"/>
                </a:solidFill>
              </a:defRPr>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descr="SystemWide-gold.png" id="13" name="Google Shape;13;p2"/>
          <p:cNvPicPr preferRelativeResize="0"/>
          <p:nvPr/>
        </p:nvPicPr>
        <p:blipFill rotWithShape="1">
          <a:blip r:embed="rId2">
            <a:alphaModFix/>
          </a:blip>
          <a:srcRect b="0" l="0" r="0" t="0"/>
          <a:stretch/>
        </p:blipFill>
        <p:spPr>
          <a:xfrm>
            <a:off x="0" y="4247008"/>
            <a:ext cx="9144000" cy="89649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7" name="Shape 47"/>
        <p:cNvGrpSpPr/>
        <p:nvPr/>
      </p:nvGrpSpPr>
      <p:grpSpPr>
        <a:xfrm>
          <a:off x="0" y="0"/>
          <a:ext cx="0" cy="0"/>
          <a:chOff x="0" y="0"/>
          <a:chExt cx="0" cy="0"/>
        </a:xfrm>
      </p:grpSpPr>
      <p:sp>
        <p:nvSpPr>
          <p:cNvPr id="48" name="Google Shape;48;p11"/>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0" name="Shape 50"/>
        <p:cNvGrpSpPr/>
        <p:nvPr/>
      </p:nvGrpSpPr>
      <p:grpSpPr>
        <a:xfrm>
          <a:off x="0" y="0"/>
          <a:ext cx="0" cy="0"/>
          <a:chOff x="0" y="0"/>
          <a:chExt cx="0" cy="0"/>
        </a:xfrm>
      </p:grpSpPr>
      <p:sp>
        <p:nvSpPr>
          <p:cNvPr id="51" name="Google Shape;51;p1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2" name="Google Shape;52;p12"/>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3" name="Google Shape;53;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60" name="Shape 60"/>
        <p:cNvGrpSpPr/>
        <p:nvPr/>
      </p:nvGrpSpPr>
      <p:grpSpPr>
        <a:xfrm>
          <a:off x="0" y="0"/>
          <a:ext cx="0" cy="0"/>
          <a:chOff x="0" y="0"/>
          <a:chExt cx="0" cy="0"/>
        </a:xfrm>
      </p:grpSpPr>
      <p:sp>
        <p:nvSpPr>
          <p:cNvPr id="61" name="Google Shape;61;p15"/>
          <p:cNvSpPr txBox="1"/>
          <p:nvPr>
            <p:ph type="ctrTitle"/>
          </p:nvPr>
        </p:nvSpPr>
        <p:spPr>
          <a:xfrm>
            <a:off x="685800" y="590550"/>
            <a:ext cx="8001000" cy="8574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solidFill>
                  <a:srgbClr val="7A0019"/>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2" name="Google Shape;62;p15"/>
          <p:cNvSpPr txBox="1"/>
          <p:nvPr>
            <p:ph idx="1" type="body"/>
          </p:nvPr>
        </p:nvSpPr>
        <p:spPr>
          <a:xfrm>
            <a:off x="685800" y="2190750"/>
            <a:ext cx="8001000" cy="457200"/>
          </a:xfrm>
          <a:prstGeom prst="rect">
            <a:avLst/>
          </a:prstGeom>
          <a:noFill/>
          <a:ln>
            <a:noFill/>
          </a:ln>
        </p:spPr>
        <p:txBody>
          <a:bodyPr anchorCtr="0" anchor="t" bIns="34275" lIns="68575" spcFirstLastPara="1" rIns="68575" wrap="square" tIns="34275">
            <a:noAutofit/>
          </a:bodyPr>
          <a:lstStyle>
            <a:lvl1pPr indent="-228600" lvl="0" marL="457200" rtl="0" algn="l">
              <a:spcBef>
                <a:spcPts val="360"/>
              </a:spcBef>
              <a:spcAft>
                <a:spcPts val="0"/>
              </a:spcAft>
              <a:buSzPts val="1800"/>
              <a:buFont typeface="Arial"/>
              <a:buNone/>
              <a:defRPr sz="1800">
                <a:solidFill>
                  <a:srgbClr val="595959"/>
                </a:solidFill>
              </a:defRPr>
            </a:lvl1pPr>
            <a:lvl2pPr indent="-228600" lvl="1" marL="914400" rtl="0" algn="l">
              <a:spcBef>
                <a:spcPts val="360"/>
              </a:spcBef>
              <a:spcAft>
                <a:spcPts val="0"/>
              </a:spcAft>
              <a:buSzPts val="1800"/>
              <a:buFont typeface="Arial"/>
              <a:buNone/>
              <a:defRPr sz="1800">
                <a:solidFill>
                  <a:srgbClr val="FFFFFF"/>
                </a:solidFill>
              </a:defRPr>
            </a:lvl2pPr>
            <a:lvl3pPr indent="-228600" lvl="2" marL="1371600" rtl="0" algn="l">
              <a:spcBef>
                <a:spcPts val="360"/>
              </a:spcBef>
              <a:spcAft>
                <a:spcPts val="0"/>
              </a:spcAft>
              <a:buSzPts val="1800"/>
              <a:buFont typeface="Arial"/>
              <a:buNone/>
              <a:defRPr sz="1800">
                <a:solidFill>
                  <a:srgbClr val="FFFFFF"/>
                </a:solidFill>
              </a:defRPr>
            </a:lvl3pPr>
            <a:lvl4pPr indent="-228600" lvl="3" marL="1828800" rtl="0" algn="l">
              <a:spcBef>
                <a:spcPts val="360"/>
              </a:spcBef>
              <a:spcAft>
                <a:spcPts val="0"/>
              </a:spcAft>
              <a:buSzPts val="1800"/>
              <a:buFont typeface="Arial"/>
              <a:buNone/>
              <a:defRPr sz="1800">
                <a:solidFill>
                  <a:srgbClr val="FFFFFF"/>
                </a:solidFill>
              </a:defRPr>
            </a:lvl4pPr>
            <a:lvl5pPr indent="-228600" lvl="4" marL="2286000" rtl="0" algn="l">
              <a:spcBef>
                <a:spcPts val="360"/>
              </a:spcBef>
              <a:spcAft>
                <a:spcPts val="0"/>
              </a:spcAft>
              <a:buSzPts val="1800"/>
              <a:buFont typeface="Arial"/>
              <a:buNone/>
              <a:defRPr sz="1800">
                <a:solidFill>
                  <a:srgbClr val="FFFFFF"/>
                </a:solidFill>
              </a:defRPr>
            </a:lvl5pPr>
            <a:lvl6pPr indent="-342900" lvl="5" marL="2743200" rtl="0" algn="l">
              <a:spcBef>
                <a:spcPts val="36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63" name="Google Shape;63;p15"/>
          <p:cNvSpPr txBox="1"/>
          <p:nvPr>
            <p:ph idx="2" type="body"/>
          </p:nvPr>
        </p:nvSpPr>
        <p:spPr>
          <a:xfrm>
            <a:off x="685800" y="2647950"/>
            <a:ext cx="8001000" cy="381000"/>
          </a:xfrm>
          <a:prstGeom prst="rect">
            <a:avLst/>
          </a:prstGeom>
          <a:noFill/>
          <a:ln>
            <a:noFill/>
          </a:ln>
        </p:spPr>
        <p:txBody>
          <a:bodyPr anchorCtr="0" anchor="t" bIns="34275" lIns="68575" spcFirstLastPara="1" rIns="68575" wrap="square" tIns="34275">
            <a:noAutofit/>
          </a:bodyPr>
          <a:lstStyle>
            <a:lvl1pPr indent="-228600" lvl="0" marL="457200" rtl="0" algn="l">
              <a:spcBef>
                <a:spcPts val="240"/>
              </a:spcBef>
              <a:spcAft>
                <a:spcPts val="0"/>
              </a:spcAft>
              <a:buSzPts val="1200"/>
              <a:buFont typeface="Arial"/>
              <a:buNone/>
              <a:defRPr sz="1200">
                <a:solidFill>
                  <a:srgbClr val="595959"/>
                </a:solidFill>
              </a:defRPr>
            </a:lvl1pPr>
            <a:lvl2pPr indent="-228600" lvl="1" marL="914400" rtl="0" algn="l">
              <a:spcBef>
                <a:spcPts val="240"/>
              </a:spcBef>
              <a:spcAft>
                <a:spcPts val="0"/>
              </a:spcAft>
              <a:buSzPts val="1200"/>
              <a:buFont typeface="Arial"/>
              <a:buNone/>
              <a:defRPr sz="1200">
                <a:solidFill>
                  <a:srgbClr val="FFFFFF"/>
                </a:solidFill>
              </a:defRPr>
            </a:lvl2pPr>
            <a:lvl3pPr indent="-228600" lvl="2" marL="1371600" rtl="0" algn="l">
              <a:spcBef>
                <a:spcPts val="240"/>
              </a:spcBef>
              <a:spcAft>
                <a:spcPts val="0"/>
              </a:spcAft>
              <a:buSzPts val="1200"/>
              <a:buFont typeface="Arial"/>
              <a:buNone/>
              <a:defRPr sz="1200">
                <a:solidFill>
                  <a:srgbClr val="FFFFFF"/>
                </a:solidFill>
              </a:defRPr>
            </a:lvl3pPr>
            <a:lvl4pPr indent="-228600" lvl="3" marL="1828800" rtl="0" algn="l">
              <a:spcBef>
                <a:spcPts val="240"/>
              </a:spcBef>
              <a:spcAft>
                <a:spcPts val="0"/>
              </a:spcAft>
              <a:buSzPts val="1200"/>
              <a:buFont typeface="Arial"/>
              <a:buNone/>
              <a:defRPr sz="1200">
                <a:solidFill>
                  <a:srgbClr val="FFFFFF"/>
                </a:solidFill>
              </a:defRPr>
            </a:lvl4pPr>
            <a:lvl5pPr indent="-228600" lvl="4" marL="2286000" rtl="0" algn="l">
              <a:spcBef>
                <a:spcPts val="240"/>
              </a:spcBef>
              <a:spcAft>
                <a:spcPts val="0"/>
              </a:spcAft>
              <a:buSzPts val="1200"/>
              <a:buFont typeface="Arial"/>
              <a:buNone/>
              <a:defRPr sz="1200">
                <a:solidFill>
                  <a:srgbClr val="FFFFFF"/>
                </a:solidFill>
              </a:defRPr>
            </a:lvl5pPr>
            <a:lvl6pPr indent="-342900" lvl="5" marL="2743200" rtl="0" algn="l">
              <a:spcBef>
                <a:spcPts val="36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pic>
        <p:nvPicPr>
          <p:cNvPr descr="/Users/ranja/Documents/5-resources/ppt/2018 ppt-with R/new/working files/graphics_HD-title-gold.png" id="64" name="Google Shape;64;p15"/>
          <p:cNvPicPr preferRelativeResize="0"/>
          <p:nvPr/>
        </p:nvPicPr>
        <p:blipFill rotWithShape="1">
          <a:blip r:embed="rId2">
            <a:alphaModFix/>
          </a:blip>
          <a:srcRect b="0" l="0" r="0" t="0"/>
          <a:stretch/>
        </p:blipFill>
        <p:spPr>
          <a:xfrm>
            <a:off x="0" y="3755777"/>
            <a:ext cx="9143996" cy="138303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5" name="Shape 65"/>
        <p:cNvGrpSpPr/>
        <p:nvPr/>
      </p:nvGrpSpPr>
      <p:grpSpPr>
        <a:xfrm>
          <a:off x="0" y="0"/>
          <a:ext cx="0" cy="0"/>
          <a:chOff x="0" y="0"/>
          <a:chExt cx="0" cy="0"/>
        </a:xfrm>
      </p:grpSpPr>
      <p:sp>
        <p:nvSpPr>
          <p:cNvPr id="66" name="Google Shape;66;p16"/>
          <p:cNvSpPr txBox="1"/>
          <p:nvPr>
            <p:ph type="title"/>
          </p:nvPr>
        </p:nvSpPr>
        <p:spPr>
          <a:xfrm>
            <a:off x="685800" y="228600"/>
            <a:ext cx="7772400" cy="8574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7" name="Google Shape;67;p16"/>
          <p:cNvSpPr txBox="1"/>
          <p:nvPr>
            <p:ph idx="1" type="body"/>
          </p:nvPr>
        </p:nvSpPr>
        <p:spPr>
          <a:xfrm>
            <a:off x="685800" y="1314450"/>
            <a:ext cx="7772400" cy="2971800"/>
          </a:xfrm>
          <a:prstGeom prst="rect">
            <a:avLst/>
          </a:prstGeom>
          <a:noFill/>
          <a:ln>
            <a:noFill/>
          </a:ln>
        </p:spPr>
        <p:txBody>
          <a:bodyPr anchorCtr="0" anchor="t" bIns="34275" lIns="68575" spcFirstLastPara="1" rIns="68575" wrap="square" tIns="34275">
            <a:noAutofit/>
          </a:bodyPr>
          <a:lstStyle>
            <a:lvl1pPr indent="-342900" lvl="0" marL="457200" rtl="0" algn="l">
              <a:spcBef>
                <a:spcPts val="360"/>
              </a:spcBef>
              <a:spcAft>
                <a:spcPts val="0"/>
              </a:spcAft>
              <a:buSzPts val="1800"/>
              <a:buChar char="•"/>
              <a:defRPr/>
            </a:lvl1pPr>
            <a:lvl2pPr indent="-342900" lvl="1" marL="914400" rtl="0" algn="l">
              <a:spcBef>
                <a:spcPts val="360"/>
              </a:spcBef>
              <a:spcAft>
                <a:spcPts val="0"/>
              </a:spcAft>
              <a:buSzPts val="1800"/>
              <a:buChar char="–"/>
              <a:defRPr/>
            </a:lvl2pPr>
            <a:lvl3pPr indent="-342900" lvl="2" marL="1371600" rtl="0" algn="l">
              <a:spcBef>
                <a:spcPts val="360"/>
              </a:spcBef>
              <a:spcAft>
                <a:spcPts val="0"/>
              </a:spcAft>
              <a:buSzPts val="1800"/>
              <a:buChar char="•"/>
              <a:defRPr/>
            </a:lvl3pPr>
            <a:lvl4pPr indent="-342900" lvl="3" marL="1828800" rtl="0" algn="l">
              <a:spcBef>
                <a:spcPts val="360"/>
              </a:spcBef>
              <a:spcAft>
                <a:spcPts val="0"/>
              </a:spcAft>
              <a:buSzPts val="1800"/>
              <a:buChar char="–"/>
              <a:defRPr/>
            </a:lvl4pPr>
            <a:lvl5pPr indent="-342900" lvl="4" marL="2286000" rtl="0" algn="l">
              <a:spcBef>
                <a:spcPts val="360"/>
              </a:spcBef>
              <a:spcAft>
                <a:spcPts val="0"/>
              </a:spcAft>
              <a:buSzPts val="1800"/>
              <a:buChar char="»"/>
              <a:defRPr/>
            </a:lvl5pPr>
            <a:lvl6pPr indent="-342900" lvl="5" marL="2743200" rtl="0" algn="l">
              <a:spcBef>
                <a:spcPts val="36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 name="Shape 68"/>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9" name="Shape 69"/>
        <p:cNvGrpSpPr/>
        <p:nvPr/>
      </p:nvGrpSpPr>
      <p:grpSpPr>
        <a:xfrm>
          <a:off x="0" y="0"/>
          <a:ext cx="0" cy="0"/>
          <a:chOff x="0" y="0"/>
          <a:chExt cx="0" cy="0"/>
        </a:xfrm>
      </p:grpSpPr>
      <p:sp>
        <p:nvSpPr>
          <p:cNvPr id="70" name="Google Shape;70;p18"/>
          <p:cNvSpPr txBox="1"/>
          <p:nvPr>
            <p:ph type="title"/>
          </p:nvPr>
        </p:nvSpPr>
        <p:spPr>
          <a:xfrm>
            <a:off x="722313" y="3305179"/>
            <a:ext cx="7772400" cy="10215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1400"/>
              <a:buNone/>
              <a:defRPr b="0" i="0" sz="3000" cap="none"/>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1" name="Google Shape;71;p18"/>
          <p:cNvSpPr txBox="1"/>
          <p:nvPr>
            <p:ph idx="1" type="body"/>
          </p:nvPr>
        </p:nvSpPr>
        <p:spPr>
          <a:xfrm>
            <a:off x="722313" y="2180035"/>
            <a:ext cx="7772400" cy="1125000"/>
          </a:xfrm>
          <a:prstGeom prst="rect">
            <a:avLst/>
          </a:prstGeom>
          <a:noFill/>
          <a:ln>
            <a:noFill/>
          </a:ln>
        </p:spPr>
        <p:txBody>
          <a:bodyPr anchorCtr="0" anchor="b" bIns="34275" lIns="68575" spcFirstLastPara="1" rIns="68575" wrap="square" tIns="34275">
            <a:noAutofit/>
          </a:bodyPr>
          <a:lstStyle>
            <a:lvl1pPr indent="-228600" lvl="0" marL="457200" rtl="0" algn="l">
              <a:spcBef>
                <a:spcPts val="300"/>
              </a:spcBef>
              <a:spcAft>
                <a:spcPts val="0"/>
              </a:spcAft>
              <a:buSzPts val="1500"/>
              <a:buFont typeface="Arial"/>
              <a:buNone/>
              <a:defRPr sz="1500"/>
            </a:lvl1pPr>
            <a:lvl2pPr indent="-228600" lvl="1" marL="914400" rtl="0" algn="l">
              <a:spcBef>
                <a:spcPts val="280"/>
              </a:spcBef>
              <a:spcAft>
                <a:spcPts val="0"/>
              </a:spcAft>
              <a:buSzPts val="1400"/>
              <a:buFont typeface="Arial"/>
              <a:buNone/>
              <a:defRPr sz="1400"/>
            </a:lvl2pPr>
            <a:lvl3pPr indent="-228600" lvl="2" marL="1371600" rtl="0" algn="l">
              <a:spcBef>
                <a:spcPts val="240"/>
              </a:spcBef>
              <a:spcAft>
                <a:spcPts val="0"/>
              </a:spcAft>
              <a:buSzPts val="1200"/>
              <a:buFont typeface="Arial"/>
              <a:buNone/>
              <a:defRPr sz="1200"/>
            </a:lvl3pPr>
            <a:lvl4pPr indent="-228600" lvl="3" marL="1828800" rtl="0" algn="l">
              <a:spcBef>
                <a:spcPts val="220"/>
              </a:spcBef>
              <a:spcAft>
                <a:spcPts val="0"/>
              </a:spcAft>
              <a:buSzPts val="1100"/>
              <a:buFont typeface="Arial"/>
              <a:buNone/>
              <a:defRPr sz="1100"/>
            </a:lvl4pPr>
            <a:lvl5pPr indent="-228600" lvl="4" marL="2286000" rtl="0" algn="l">
              <a:spcBef>
                <a:spcPts val="220"/>
              </a:spcBef>
              <a:spcAft>
                <a:spcPts val="0"/>
              </a:spcAft>
              <a:buSzPts val="1100"/>
              <a:buFont typeface="Arial"/>
              <a:buNone/>
              <a:defRPr sz="1100"/>
            </a:lvl5pPr>
            <a:lvl6pPr indent="-228600" lvl="5" marL="2743200" rtl="0" algn="l">
              <a:spcBef>
                <a:spcPts val="220"/>
              </a:spcBef>
              <a:spcAft>
                <a:spcPts val="0"/>
              </a:spcAft>
              <a:buSzPts val="1100"/>
              <a:buFont typeface="Arial"/>
              <a:buNone/>
              <a:defRPr sz="1100"/>
            </a:lvl6pPr>
            <a:lvl7pPr indent="-228600" lvl="6" marL="3200400" rtl="0" algn="l">
              <a:spcBef>
                <a:spcPts val="220"/>
              </a:spcBef>
              <a:spcAft>
                <a:spcPts val="0"/>
              </a:spcAft>
              <a:buSzPts val="1100"/>
              <a:buFont typeface="Arial"/>
              <a:buNone/>
              <a:defRPr sz="1100"/>
            </a:lvl7pPr>
            <a:lvl8pPr indent="-228600" lvl="7" marL="3657600" rtl="0" algn="l">
              <a:spcBef>
                <a:spcPts val="220"/>
              </a:spcBef>
              <a:spcAft>
                <a:spcPts val="0"/>
              </a:spcAft>
              <a:buSzPts val="1100"/>
              <a:buFont typeface="Arial"/>
              <a:buNone/>
              <a:defRPr sz="1100"/>
            </a:lvl8pPr>
            <a:lvl9pPr indent="-228600" lvl="8" marL="4114800" rtl="0" algn="l">
              <a:spcBef>
                <a:spcPts val="220"/>
              </a:spcBef>
              <a:spcAft>
                <a:spcPts val="0"/>
              </a:spcAft>
              <a:buSzPts val="1100"/>
              <a:buFont typeface="Arial"/>
              <a:buNone/>
              <a:defRPr sz="11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2" name="Shape 72"/>
        <p:cNvGrpSpPr/>
        <p:nvPr/>
      </p:nvGrpSpPr>
      <p:grpSpPr>
        <a:xfrm>
          <a:off x="0" y="0"/>
          <a:ext cx="0" cy="0"/>
          <a:chOff x="0" y="0"/>
          <a:chExt cx="0" cy="0"/>
        </a:xfrm>
      </p:grpSpPr>
      <p:sp>
        <p:nvSpPr>
          <p:cNvPr id="73" name="Google Shape;73;p19"/>
          <p:cNvSpPr txBox="1"/>
          <p:nvPr>
            <p:ph type="title"/>
          </p:nvPr>
        </p:nvSpPr>
        <p:spPr>
          <a:xfrm>
            <a:off x="685800" y="228600"/>
            <a:ext cx="7772400" cy="8574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4" name="Google Shape;74;p19"/>
          <p:cNvSpPr txBox="1"/>
          <p:nvPr>
            <p:ph idx="1" type="body"/>
          </p:nvPr>
        </p:nvSpPr>
        <p:spPr>
          <a:xfrm>
            <a:off x="685800" y="1314450"/>
            <a:ext cx="3810000" cy="2971800"/>
          </a:xfrm>
          <a:prstGeom prst="rect">
            <a:avLst/>
          </a:prstGeom>
          <a:noFill/>
          <a:ln>
            <a:noFill/>
          </a:ln>
        </p:spPr>
        <p:txBody>
          <a:bodyPr anchorCtr="0" anchor="t" bIns="34275" lIns="68575" spcFirstLastPara="1" rIns="68575" wrap="square" tIns="34275">
            <a:noAutofit/>
          </a:bodyPr>
          <a:lstStyle>
            <a:lvl1pPr indent="-361950" lvl="0" marL="457200" rtl="0" algn="l">
              <a:spcBef>
                <a:spcPts val="420"/>
              </a:spcBef>
              <a:spcAft>
                <a:spcPts val="0"/>
              </a:spcAft>
              <a:buSzPts val="2100"/>
              <a:buFont typeface="Arial"/>
              <a:buChar char="•"/>
              <a:defRPr sz="2100"/>
            </a:lvl1pPr>
            <a:lvl2pPr indent="-342900" lvl="1" marL="914400" rtl="0" algn="l">
              <a:spcBef>
                <a:spcPts val="360"/>
              </a:spcBef>
              <a:spcAft>
                <a:spcPts val="0"/>
              </a:spcAft>
              <a:buSzPts val="1800"/>
              <a:buFont typeface="Arial"/>
              <a:buChar char="–"/>
              <a:defRPr sz="1800"/>
            </a:lvl2pPr>
            <a:lvl3pPr indent="-323850" lvl="2" marL="1371600" rtl="0" algn="l">
              <a:spcBef>
                <a:spcPts val="300"/>
              </a:spcBef>
              <a:spcAft>
                <a:spcPts val="0"/>
              </a:spcAft>
              <a:buSzPts val="1500"/>
              <a:buFont typeface="Arial"/>
              <a:buChar char="•"/>
              <a:defRPr sz="1500"/>
            </a:lvl3pPr>
            <a:lvl4pPr indent="-317500" lvl="3" marL="1828800" rtl="0" algn="l">
              <a:spcBef>
                <a:spcPts val="280"/>
              </a:spcBef>
              <a:spcAft>
                <a:spcPts val="0"/>
              </a:spcAft>
              <a:buSzPts val="1400"/>
              <a:buFont typeface="Arial"/>
              <a:buChar char="–"/>
              <a:defRPr sz="1400"/>
            </a:lvl4pPr>
            <a:lvl5pPr indent="-317500" lvl="4" marL="2286000" rtl="0" algn="l">
              <a:spcBef>
                <a:spcPts val="280"/>
              </a:spcBef>
              <a:spcAft>
                <a:spcPts val="0"/>
              </a:spcAft>
              <a:buSzPts val="1400"/>
              <a:buFont typeface="Arial"/>
              <a:buChar char="»"/>
              <a:defRPr sz="1400"/>
            </a:lvl5pPr>
            <a:lvl6pPr indent="-317500" lvl="5" marL="2743200" rtl="0" algn="l">
              <a:spcBef>
                <a:spcPts val="280"/>
              </a:spcBef>
              <a:spcAft>
                <a:spcPts val="0"/>
              </a:spcAft>
              <a:buSzPts val="1400"/>
              <a:buFont typeface="Arial"/>
              <a:buChar char="»"/>
              <a:defRPr sz="1400"/>
            </a:lvl6pPr>
            <a:lvl7pPr indent="-317500" lvl="6" marL="3200400" rtl="0" algn="l">
              <a:spcBef>
                <a:spcPts val="280"/>
              </a:spcBef>
              <a:spcAft>
                <a:spcPts val="0"/>
              </a:spcAft>
              <a:buSzPts val="1400"/>
              <a:buFont typeface="Arial"/>
              <a:buChar char="»"/>
              <a:defRPr sz="1400"/>
            </a:lvl7pPr>
            <a:lvl8pPr indent="-317500" lvl="7" marL="3657600" rtl="0" algn="l">
              <a:spcBef>
                <a:spcPts val="280"/>
              </a:spcBef>
              <a:spcAft>
                <a:spcPts val="0"/>
              </a:spcAft>
              <a:buSzPts val="1400"/>
              <a:buFont typeface="Arial"/>
              <a:buChar char="»"/>
              <a:defRPr sz="1400"/>
            </a:lvl8pPr>
            <a:lvl9pPr indent="-317500" lvl="8" marL="4114800" rtl="0" algn="l">
              <a:spcBef>
                <a:spcPts val="280"/>
              </a:spcBef>
              <a:spcAft>
                <a:spcPts val="0"/>
              </a:spcAft>
              <a:buSzPts val="1400"/>
              <a:buFont typeface="Arial"/>
              <a:buChar char="»"/>
              <a:defRPr sz="1400"/>
            </a:lvl9pPr>
          </a:lstStyle>
          <a:p/>
        </p:txBody>
      </p:sp>
      <p:sp>
        <p:nvSpPr>
          <p:cNvPr id="75" name="Google Shape;75;p19"/>
          <p:cNvSpPr txBox="1"/>
          <p:nvPr>
            <p:ph idx="2" type="body"/>
          </p:nvPr>
        </p:nvSpPr>
        <p:spPr>
          <a:xfrm>
            <a:off x="4648200" y="1314450"/>
            <a:ext cx="3810000" cy="2971800"/>
          </a:xfrm>
          <a:prstGeom prst="rect">
            <a:avLst/>
          </a:prstGeom>
          <a:noFill/>
          <a:ln>
            <a:noFill/>
          </a:ln>
        </p:spPr>
        <p:txBody>
          <a:bodyPr anchorCtr="0" anchor="t" bIns="34275" lIns="68575" spcFirstLastPara="1" rIns="68575" wrap="square" tIns="34275">
            <a:noAutofit/>
          </a:bodyPr>
          <a:lstStyle>
            <a:lvl1pPr indent="-361950" lvl="0" marL="457200" rtl="0" algn="l">
              <a:spcBef>
                <a:spcPts val="420"/>
              </a:spcBef>
              <a:spcAft>
                <a:spcPts val="0"/>
              </a:spcAft>
              <a:buSzPts val="2100"/>
              <a:buFont typeface="Arial"/>
              <a:buChar char="•"/>
              <a:defRPr sz="2100"/>
            </a:lvl1pPr>
            <a:lvl2pPr indent="-342900" lvl="1" marL="914400" rtl="0" algn="l">
              <a:spcBef>
                <a:spcPts val="360"/>
              </a:spcBef>
              <a:spcAft>
                <a:spcPts val="0"/>
              </a:spcAft>
              <a:buSzPts val="1800"/>
              <a:buFont typeface="Arial"/>
              <a:buChar char="–"/>
              <a:defRPr sz="1800"/>
            </a:lvl2pPr>
            <a:lvl3pPr indent="-323850" lvl="2" marL="1371600" rtl="0" algn="l">
              <a:spcBef>
                <a:spcPts val="300"/>
              </a:spcBef>
              <a:spcAft>
                <a:spcPts val="0"/>
              </a:spcAft>
              <a:buSzPts val="1500"/>
              <a:buFont typeface="Arial"/>
              <a:buChar char="•"/>
              <a:defRPr sz="1500"/>
            </a:lvl3pPr>
            <a:lvl4pPr indent="-317500" lvl="3" marL="1828800" rtl="0" algn="l">
              <a:spcBef>
                <a:spcPts val="280"/>
              </a:spcBef>
              <a:spcAft>
                <a:spcPts val="0"/>
              </a:spcAft>
              <a:buSzPts val="1400"/>
              <a:buFont typeface="Arial"/>
              <a:buChar char="–"/>
              <a:defRPr sz="1400"/>
            </a:lvl4pPr>
            <a:lvl5pPr indent="-317500" lvl="4" marL="2286000" rtl="0" algn="l">
              <a:spcBef>
                <a:spcPts val="280"/>
              </a:spcBef>
              <a:spcAft>
                <a:spcPts val="0"/>
              </a:spcAft>
              <a:buSzPts val="1400"/>
              <a:buFont typeface="Arial"/>
              <a:buChar char="»"/>
              <a:defRPr sz="1400"/>
            </a:lvl5pPr>
            <a:lvl6pPr indent="-317500" lvl="5" marL="2743200" rtl="0" algn="l">
              <a:spcBef>
                <a:spcPts val="280"/>
              </a:spcBef>
              <a:spcAft>
                <a:spcPts val="0"/>
              </a:spcAft>
              <a:buSzPts val="1400"/>
              <a:buFont typeface="Arial"/>
              <a:buChar char="»"/>
              <a:defRPr sz="1400"/>
            </a:lvl6pPr>
            <a:lvl7pPr indent="-317500" lvl="6" marL="3200400" rtl="0" algn="l">
              <a:spcBef>
                <a:spcPts val="280"/>
              </a:spcBef>
              <a:spcAft>
                <a:spcPts val="0"/>
              </a:spcAft>
              <a:buSzPts val="1400"/>
              <a:buFont typeface="Arial"/>
              <a:buChar char="»"/>
              <a:defRPr sz="1400"/>
            </a:lvl7pPr>
            <a:lvl8pPr indent="-317500" lvl="7" marL="3657600" rtl="0" algn="l">
              <a:spcBef>
                <a:spcPts val="280"/>
              </a:spcBef>
              <a:spcAft>
                <a:spcPts val="0"/>
              </a:spcAft>
              <a:buSzPts val="1400"/>
              <a:buFont typeface="Arial"/>
              <a:buChar char="»"/>
              <a:defRPr sz="1400"/>
            </a:lvl8pPr>
            <a:lvl9pPr indent="-317500" lvl="8" marL="4114800" rtl="0" algn="l">
              <a:spcBef>
                <a:spcPts val="280"/>
              </a:spcBef>
              <a:spcAft>
                <a:spcPts val="0"/>
              </a:spcAft>
              <a:buSzPts val="1400"/>
              <a:buFont typeface="Arial"/>
              <a:buChar char="»"/>
              <a:defRPr sz="14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6" name="Shape 76"/>
        <p:cNvGrpSpPr/>
        <p:nvPr/>
      </p:nvGrpSpPr>
      <p:grpSpPr>
        <a:xfrm>
          <a:off x="0" y="0"/>
          <a:ext cx="0" cy="0"/>
          <a:chOff x="0" y="0"/>
          <a:chExt cx="0" cy="0"/>
        </a:xfrm>
      </p:grpSpPr>
      <p:sp>
        <p:nvSpPr>
          <p:cNvPr id="77" name="Google Shape;77;p20"/>
          <p:cNvSpPr txBox="1"/>
          <p:nvPr>
            <p:ph type="title"/>
          </p:nvPr>
        </p:nvSpPr>
        <p:spPr>
          <a:xfrm>
            <a:off x="457200" y="205979"/>
            <a:ext cx="8229600" cy="8574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8" name="Google Shape;78;p20"/>
          <p:cNvSpPr txBox="1"/>
          <p:nvPr>
            <p:ph idx="1" type="body"/>
          </p:nvPr>
        </p:nvSpPr>
        <p:spPr>
          <a:xfrm>
            <a:off x="457200" y="1151338"/>
            <a:ext cx="4040100" cy="479700"/>
          </a:xfrm>
          <a:prstGeom prst="rect">
            <a:avLst/>
          </a:prstGeom>
          <a:noFill/>
          <a:ln>
            <a:noFill/>
          </a:ln>
        </p:spPr>
        <p:txBody>
          <a:bodyPr anchorCtr="0" anchor="b" bIns="34275" lIns="68575" spcFirstLastPara="1" rIns="68575" wrap="square" tIns="34275">
            <a:noAutofit/>
          </a:bodyPr>
          <a:lstStyle>
            <a:lvl1pPr indent="-228600" lvl="0" marL="457200" rtl="0" algn="l">
              <a:spcBef>
                <a:spcPts val="360"/>
              </a:spcBef>
              <a:spcAft>
                <a:spcPts val="0"/>
              </a:spcAft>
              <a:buSzPts val="1800"/>
              <a:buFont typeface="Arial"/>
              <a:buNone/>
              <a:defRPr b="1" sz="1800"/>
            </a:lvl1pPr>
            <a:lvl2pPr indent="-228600" lvl="1" marL="914400" rtl="0" algn="l">
              <a:spcBef>
                <a:spcPts val="300"/>
              </a:spcBef>
              <a:spcAft>
                <a:spcPts val="0"/>
              </a:spcAft>
              <a:buSzPts val="1500"/>
              <a:buFont typeface="Arial"/>
              <a:buNone/>
              <a:defRPr b="1" sz="1500"/>
            </a:lvl2pPr>
            <a:lvl3pPr indent="-228600" lvl="2" marL="1371600" rtl="0" algn="l">
              <a:spcBef>
                <a:spcPts val="280"/>
              </a:spcBef>
              <a:spcAft>
                <a:spcPts val="0"/>
              </a:spcAft>
              <a:buSzPts val="1400"/>
              <a:buFont typeface="Arial"/>
              <a:buNone/>
              <a:defRPr b="1" sz="1400"/>
            </a:lvl3pPr>
            <a:lvl4pPr indent="-228600" lvl="3" marL="1828800" rtl="0" algn="l">
              <a:spcBef>
                <a:spcPts val="240"/>
              </a:spcBef>
              <a:spcAft>
                <a:spcPts val="0"/>
              </a:spcAft>
              <a:buSzPts val="1200"/>
              <a:buFont typeface="Arial"/>
              <a:buNone/>
              <a:defRPr b="1" sz="1200"/>
            </a:lvl4pPr>
            <a:lvl5pPr indent="-228600" lvl="4" marL="2286000" rtl="0" algn="l">
              <a:spcBef>
                <a:spcPts val="240"/>
              </a:spcBef>
              <a:spcAft>
                <a:spcPts val="0"/>
              </a:spcAft>
              <a:buSzPts val="1200"/>
              <a:buFont typeface="Arial"/>
              <a:buNone/>
              <a:defRPr b="1" sz="1200"/>
            </a:lvl5pPr>
            <a:lvl6pPr indent="-228600" lvl="5" marL="2743200" rtl="0" algn="l">
              <a:spcBef>
                <a:spcPts val="240"/>
              </a:spcBef>
              <a:spcAft>
                <a:spcPts val="0"/>
              </a:spcAft>
              <a:buSzPts val="1200"/>
              <a:buFont typeface="Arial"/>
              <a:buNone/>
              <a:defRPr b="1" sz="1200"/>
            </a:lvl6pPr>
            <a:lvl7pPr indent="-228600" lvl="6" marL="3200400" rtl="0" algn="l">
              <a:spcBef>
                <a:spcPts val="240"/>
              </a:spcBef>
              <a:spcAft>
                <a:spcPts val="0"/>
              </a:spcAft>
              <a:buSzPts val="1200"/>
              <a:buFont typeface="Arial"/>
              <a:buNone/>
              <a:defRPr b="1" sz="1200"/>
            </a:lvl7pPr>
            <a:lvl8pPr indent="-228600" lvl="7" marL="3657600" rtl="0" algn="l">
              <a:spcBef>
                <a:spcPts val="240"/>
              </a:spcBef>
              <a:spcAft>
                <a:spcPts val="0"/>
              </a:spcAft>
              <a:buSzPts val="1200"/>
              <a:buFont typeface="Arial"/>
              <a:buNone/>
              <a:defRPr b="1" sz="1200"/>
            </a:lvl8pPr>
            <a:lvl9pPr indent="-228600" lvl="8" marL="4114800" rtl="0" algn="l">
              <a:spcBef>
                <a:spcPts val="240"/>
              </a:spcBef>
              <a:spcAft>
                <a:spcPts val="0"/>
              </a:spcAft>
              <a:buSzPts val="1200"/>
              <a:buFont typeface="Arial"/>
              <a:buNone/>
              <a:defRPr b="1" sz="1200"/>
            </a:lvl9pPr>
          </a:lstStyle>
          <a:p/>
        </p:txBody>
      </p:sp>
      <p:sp>
        <p:nvSpPr>
          <p:cNvPr id="79" name="Google Shape;79;p20"/>
          <p:cNvSpPr txBox="1"/>
          <p:nvPr>
            <p:ph idx="2" type="body"/>
          </p:nvPr>
        </p:nvSpPr>
        <p:spPr>
          <a:xfrm>
            <a:off x="457200" y="1631156"/>
            <a:ext cx="4040100" cy="2963400"/>
          </a:xfrm>
          <a:prstGeom prst="rect">
            <a:avLst/>
          </a:prstGeom>
          <a:noFill/>
          <a:ln>
            <a:noFill/>
          </a:ln>
        </p:spPr>
        <p:txBody>
          <a:bodyPr anchorCtr="0" anchor="t" bIns="34275" lIns="68575" spcFirstLastPara="1" rIns="68575" wrap="square" tIns="34275">
            <a:noAutofit/>
          </a:bodyPr>
          <a:lstStyle>
            <a:lvl1pPr indent="-342900" lvl="0" marL="457200" rtl="0" algn="l">
              <a:spcBef>
                <a:spcPts val="360"/>
              </a:spcBef>
              <a:spcAft>
                <a:spcPts val="0"/>
              </a:spcAft>
              <a:buSzPts val="1800"/>
              <a:buFont typeface="Arial"/>
              <a:buChar char="•"/>
              <a:defRPr sz="1800"/>
            </a:lvl1pPr>
            <a:lvl2pPr indent="-323850" lvl="1" marL="914400" rtl="0" algn="l">
              <a:spcBef>
                <a:spcPts val="300"/>
              </a:spcBef>
              <a:spcAft>
                <a:spcPts val="0"/>
              </a:spcAft>
              <a:buSzPts val="1500"/>
              <a:buFont typeface="Arial"/>
              <a:buChar char="–"/>
              <a:defRPr sz="1500"/>
            </a:lvl2pPr>
            <a:lvl3pPr indent="-317500" lvl="2" marL="1371600" rtl="0" algn="l">
              <a:spcBef>
                <a:spcPts val="280"/>
              </a:spcBef>
              <a:spcAft>
                <a:spcPts val="0"/>
              </a:spcAft>
              <a:buSzPts val="1400"/>
              <a:buFont typeface="Arial"/>
              <a:buChar char="•"/>
              <a:defRPr sz="1400"/>
            </a:lvl3pPr>
            <a:lvl4pPr indent="-304800" lvl="3" marL="1828800" rtl="0" algn="l">
              <a:spcBef>
                <a:spcPts val="240"/>
              </a:spcBef>
              <a:spcAft>
                <a:spcPts val="0"/>
              </a:spcAft>
              <a:buSzPts val="1200"/>
              <a:buFont typeface="Arial"/>
              <a:buChar char="–"/>
              <a:defRPr sz="1200"/>
            </a:lvl4pPr>
            <a:lvl5pPr indent="-304800" lvl="4" marL="2286000" rtl="0" algn="l">
              <a:spcBef>
                <a:spcPts val="240"/>
              </a:spcBef>
              <a:spcAft>
                <a:spcPts val="0"/>
              </a:spcAft>
              <a:buSzPts val="1200"/>
              <a:buFont typeface="Arial"/>
              <a:buChar char="»"/>
              <a:defRPr sz="1200"/>
            </a:lvl5pPr>
            <a:lvl6pPr indent="-304800" lvl="5" marL="2743200" rtl="0" algn="l">
              <a:spcBef>
                <a:spcPts val="240"/>
              </a:spcBef>
              <a:spcAft>
                <a:spcPts val="0"/>
              </a:spcAft>
              <a:buSzPts val="1200"/>
              <a:buFont typeface="Arial"/>
              <a:buChar char="»"/>
              <a:defRPr sz="1200"/>
            </a:lvl6pPr>
            <a:lvl7pPr indent="-304800" lvl="6" marL="3200400" rtl="0" algn="l">
              <a:spcBef>
                <a:spcPts val="240"/>
              </a:spcBef>
              <a:spcAft>
                <a:spcPts val="0"/>
              </a:spcAft>
              <a:buSzPts val="1200"/>
              <a:buFont typeface="Arial"/>
              <a:buChar char="»"/>
              <a:defRPr sz="1200"/>
            </a:lvl7pPr>
            <a:lvl8pPr indent="-304800" lvl="7" marL="3657600" rtl="0" algn="l">
              <a:spcBef>
                <a:spcPts val="240"/>
              </a:spcBef>
              <a:spcAft>
                <a:spcPts val="0"/>
              </a:spcAft>
              <a:buSzPts val="1200"/>
              <a:buFont typeface="Arial"/>
              <a:buChar char="»"/>
              <a:defRPr sz="1200"/>
            </a:lvl8pPr>
            <a:lvl9pPr indent="-304800" lvl="8" marL="4114800" rtl="0" algn="l">
              <a:spcBef>
                <a:spcPts val="240"/>
              </a:spcBef>
              <a:spcAft>
                <a:spcPts val="0"/>
              </a:spcAft>
              <a:buSzPts val="1200"/>
              <a:buFont typeface="Arial"/>
              <a:buChar char="»"/>
              <a:defRPr sz="1200"/>
            </a:lvl9pPr>
          </a:lstStyle>
          <a:p/>
        </p:txBody>
      </p:sp>
      <p:sp>
        <p:nvSpPr>
          <p:cNvPr id="80" name="Google Shape;80;p20"/>
          <p:cNvSpPr txBox="1"/>
          <p:nvPr>
            <p:ph idx="3" type="body"/>
          </p:nvPr>
        </p:nvSpPr>
        <p:spPr>
          <a:xfrm>
            <a:off x="4645027" y="1151338"/>
            <a:ext cx="4041900" cy="479700"/>
          </a:xfrm>
          <a:prstGeom prst="rect">
            <a:avLst/>
          </a:prstGeom>
          <a:noFill/>
          <a:ln>
            <a:noFill/>
          </a:ln>
        </p:spPr>
        <p:txBody>
          <a:bodyPr anchorCtr="0" anchor="b" bIns="34275" lIns="68575" spcFirstLastPara="1" rIns="68575" wrap="square" tIns="34275">
            <a:noAutofit/>
          </a:bodyPr>
          <a:lstStyle>
            <a:lvl1pPr indent="-228600" lvl="0" marL="457200" rtl="0" algn="l">
              <a:spcBef>
                <a:spcPts val="360"/>
              </a:spcBef>
              <a:spcAft>
                <a:spcPts val="0"/>
              </a:spcAft>
              <a:buSzPts val="1800"/>
              <a:buFont typeface="Arial"/>
              <a:buNone/>
              <a:defRPr b="1" sz="1800"/>
            </a:lvl1pPr>
            <a:lvl2pPr indent="-228600" lvl="1" marL="914400" rtl="0" algn="l">
              <a:spcBef>
                <a:spcPts val="300"/>
              </a:spcBef>
              <a:spcAft>
                <a:spcPts val="0"/>
              </a:spcAft>
              <a:buSzPts val="1500"/>
              <a:buFont typeface="Arial"/>
              <a:buNone/>
              <a:defRPr b="1" sz="1500"/>
            </a:lvl2pPr>
            <a:lvl3pPr indent="-228600" lvl="2" marL="1371600" rtl="0" algn="l">
              <a:spcBef>
                <a:spcPts val="280"/>
              </a:spcBef>
              <a:spcAft>
                <a:spcPts val="0"/>
              </a:spcAft>
              <a:buSzPts val="1400"/>
              <a:buFont typeface="Arial"/>
              <a:buNone/>
              <a:defRPr b="1" sz="1400"/>
            </a:lvl3pPr>
            <a:lvl4pPr indent="-228600" lvl="3" marL="1828800" rtl="0" algn="l">
              <a:spcBef>
                <a:spcPts val="240"/>
              </a:spcBef>
              <a:spcAft>
                <a:spcPts val="0"/>
              </a:spcAft>
              <a:buSzPts val="1200"/>
              <a:buFont typeface="Arial"/>
              <a:buNone/>
              <a:defRPr b="1" sz="1200"/>
            </a:lvl4pPr>
            <a:lvl5pPr indent="-228600" lvl="4" marL="2286000" rtl="0" algn="l">
              <a:spcBef>
                <a:spcPts val="240"/>
              </a:spcBef>
              <a:spcAft>
                <a:spcPts val="0"/>
              </a:spcAft>
              <a:buSzPts val="1200"/>
              <a:buFont typeface="Arial"/>
              <a:buNone/>
              <a:defRPr b="1" sz="1200"/>
            </a:lvl5pPr>
            <a:lvl6pPr indent="-228600" lvl="5" marL="2743200" rtl="0" algn="l">
              <a:spcBef>
                <a:spcPts val="240"/>
              </a:spcBef>
              <a:spcAft>
                <a:spcPts val="0"/>
              </a:spcAft>
              <a:buSzPts val="1200"/>
              <a:buFont typeface="Arial"/>
              <a:buNone/>
              <a:defRPr b="1" sz="1200"/>
            </a:lvl6pPr>
            <a:lvl7pPr indent="-228600" lvl="6" marL="3200400" rtl="0" algn="l">
              <a:spcBef>
                <a:spcPts val="240"/>
              </a:spcBef>
              <a:spcAft>
                <a:spcPts val="0"/>
              </a:spcAft>
              <a:buSzPts val="1200"/>
              <a:buFont typeface="Arial"/>
              <a:buNone/>
              <a:defRPr b="1" sz="1200"/>
            </a:lvl7pPr>
            <a:lvl8pPr indent="-228600" lvl="7" marL="3657600" rtl="0" algn="l">
              <a:spcBef>
                <a:spcPts val="240"/>
              </a:spcBef>
              <a:spcAft>
                <a:spcPts val="0"/>
              </a:spcAft>
              <a:buSzPts val="1200"/>
              <a:buFont typeface="Arial"/>
              <a:buNone/>
              <a:defRPr b="1" sz="1200"/>
            </a:lvl8pPr>
            <a:lvl9pPr indent="-228600" lvl="8" marL="4114800" rtl="0" algn="l">
              <a:spcBef>
                <a:spcPts val="240"/>
              </a:spcBef>
              <a:spcAft>
                <a:spcPts val="0"/>
              </a:spcAft>
              <a:buSzPts val="1200"/>
              <a:buFont typeface="Arial"/>
              <a:buNone/>
              <a:defRPr b="1" sz="1200"/>
            </a:lvl9pPr>
          </a:lstStyle>
          <a:p/>
        </p:txBody>
      </p:sp>
      <p:sp>
        <p:nvSpPr>
          <p:cNvPr id="81" name="Google Shape;81;p20"/>
          <p:cNvSpPr txBox="1"/>
          <p:nvPr>
            <p:ph idx="4" type="body"/>
          </p:nvPr>
        </p:nvSpPr>
        <p:spPr>
          <a:xfrm>
            <a:off x="4645027" y="1631156"/>
            <a:ext cx="4041900" cy="2963400"/>
          </a:xfrm>
          <a:prstGeom prst="rect">
            <a:avLst/>
          </a:prstGeom>
          <a:noFill/>
          <a:ln>
            <a:noFill/>
          </a:ln>
        </p:spPr>
        <p:txBody>
          <a:bodyPr anchorCtr="0" anchor="t" bIns="34275" lIns="68575" spcFirstLastPara="1" rIns="68575" wrap="square" tIns="34275">
            <a:noAutofit/>
          </a:bodyPr>
          <a:lstStyle>
            <a:lvl1pPr indent="-342900" lvl="0" marL="457200" rtl="0" algn="l">
              <a:spcBef>
                <a:spcPts val="360"/>
              </a:spcBef>
              <a:spcAft>
                <a:spcPts val="0"/>
              </a:spcAft>
              <a:buSzPts val="1800"/>
              <a:buFont typeface="Arial"/>
              <a:buChar char="•"/>
              <a:defRPr sz="1800"/>
            </a:lvl1pPr>
            <a:lvl2pPr indent="-323850" lvl="1" marL="914400" rtl="0" algn="l">
              <a:spcBef>
                <a:spcPts val="300"/>
              </a:spcBef>
              <a:spcAft>
                <a:spcPts val="0"/>
              </a:spcAft>
              <a:buSzPts val="1500"/>
              <a:buFont typeface="Arial"/>
              <a:buChar char="–"/>
              <a:defRPr sz="1500"/>
            </a:lvl2pPr>
            <a:lvl3pPr indent="-317500" lvl="2" marL="1371600" rtl="0" algn="l">
              <a:spcBef>
                <a:spcPts val="280"/>
              </a:spcBef>
              <a:spcAft>
                <a:spcPts val="0"/>
              </a:spcAft>
              <a:buSzPts val="1400"/>
              <a:buFont typeface="Arial"/>
              <a:buChar char="•"/>
              <a:defRPr sz="1400"/>
            </a:lvl3pPr>
            <a:lvl4pPr indent="-304800" lvl="3" marL="1828800" rtl="0" algn="l">
              <a:spcBef>
                <a:spcPts val="240"/>
              </a:spcBef>
              <a:spcAft>
                <a:spcPts val="0"/>
              </a:spcAft>
              <a:buSzPts val="1200"/>
              <a:buFont typeface="Arial"/>
              <a:buChar char="–"/>
              <a:defRPr sz="1200"/>
            </a:lvl4pPr>
            <a:lvl5pPr indent="-304800" lvl="4" marL="2286000" rtl="0" algn="l">
              <a:spcBef>
                <a:spcPts val="240"/>
              </a:spcBef>
              <a:spcAft>
                <a:spcPts val="0"/>
              </a:spcAft>
              <a:buSzPts val="1200"/>
              <a:buFont typeface="Arial"/>
              <a:buChar char="»"/>
              <a:defRPr sz="1200"/>
            </a:lvl5pPr>
            <a:lvl6pPr indent="-304800" lvl="5" marL="2743200" rtl="0" algn="l">
              <a:spcBef>
                <a:spcPts val="240"/>
              </a:spcBef>
              <a:spcAft>
                <a:spcPts val="0"/>
              </a:spcAft>
              <a:buSzPts val="1200"/>
              <a:buFont typeface="Arial"/>
              <a:buChar char="»"/>
              <a:defRPr sz="1200"/>
            </a:lvl6pPr>
            <a:lvl7pPr indent="-304800" lvl="6" marL="3200400" rtl="0" algn="l">
              <a:spcBef>
                <a:spcPts val="240"/>
              </a:spcBef>
              <a:spcAft>
                <a:spcPts val="0"/>
              </a:spcAft>
              <a:buSzPts val="1200"/>
              <a:buFont typeface="Arial"/>
              <a:buChar char="»"/>
              <a:defRPr sz="1200"/>
            </a:lvl7pPr>
            <a:lvl8pPr indent="-304800" lvl="7" marL="3657600" rtl="0" algn="l">
              <a:spcBef>
                <a:spcPts val="240"/>
              </a:spcBef>
              <a:spcAft>
                <a:spcPts val="0"/>
              </a:spcAft>
              <a:buSzPts val="1200"/>
              <a:buFont typeface="Arial"/>
              <a:buChar char="»"/>
              <a:defRPr sz="1200"/>
            </a:lvl8pPr>
            <a:lvl9pPr indent="-304800" lvl="8" marL="4114800" rtl="0" algn="l">
              <a:spcBef>
                <a:spcPts val="240"/>
              </a:spcBef>
              <a:spcAft>
                <a:spcPts val="0"/>
              </a:spcAft>
              <a:buSzPts val="1200"/>
              <a:buFont typeface="Arial"/>
              <a:buChar char="»"/>
              <a:defRPr sz="12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2" name="Shape 82"/>
        <p:cNvGrpSpPr/>
        <p:nvPr/>
      </p:nvGrpSpPr>
      <p:grpSpPr>
        <a:xfrm>
          <a:off x="0" y="0"/>
          <a:ext cx="0" cy="0"/>
          <a:chOff x="0" y="0"/>
          <a:chExt cx="0" cy="0"/>
        </a:xfrm>
      </p:grpSpPr>
      <p:sp>
        <p:nvSpPr>
          <p:cNvPr id="83" name="Google Shape;83;p21"/>
          <p:cNvSpPr txBox="1"/>
          <p:nvPr>
            <p:ph type="title"/>
          </p:nvPr>
        </p:nvSpPr>
        <p:spPr>
          <a:xfrm>
            <a:off x="685800" y="228600"/>
            <a:ext cx="7772400" cy="8574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noFill/>
      </p:bgPr>
    </p:bg>
    <p:spTree>
      <p:nvGrpSpPr>
        <p:cNvPr id="14" name="Shape 14"/>
        <p:cNvGrpSpPr/>
        <p:nvPr/>
      </p:nvGrpSpPr>
      <p:grpSpPr>
        <a:xfrm>
          <a:off x="0" y="0"/>
          <a:ext cx="0" cy="0"/>
          <a:chOff x="0" y="0"/>
          <a:chExt cx="0" cy="0"/>
        </a:xfrm>
      </p:grpSpPr>
      <p:sp>
        <p:nvSpPr>
          <p:cNvPr id="15" name="Google Shape;15;p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0000"/>
              </a:buClr>
              <a:buSzPts val="5200"/>
              <a:buNone/>
              <a:defRPr sz="5200">
                <a:solidFill>
                  <a:srgbClr val="000000"/>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6" name="Google Shape;16;p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7A0019"/>
              </a:buClr>
              <a:buSzPts val="2800"/>
              <a:buNone/>
              <a:defRPr sz="2800">
                <a:solidFill>
                  <a:srgbClr val="7A0019"/>
                </a:solidFill>
              </a:defRPr>
            </a:lvl1pPr>
            <a:lvl2pPr lvl="1" rtl="0" algn="ctr">
              <a:lnSpc>
                <a:spcPct val="100000"/>
              </a:lnSpc>
              <a:spcBef>
                <a:spcPts val="0"/>
              </a:spcBef>
              <a:spcAft>
                <a:spcPts val="0"/>
              </a:spcAft>
              <a:buClr>
                <a:srgbClr val="FFCC33"/>
              </a:buClr>
              <a:buSzPts val="2800"/>
              <a:buNone/>
              <a:defRPr sz="2800">
                <a:solidFill>
                  <a:srgbClr val="FFCC33"/>
                </a:solidFill>
              </a:defRPr>
            </a:lvl2pPr>
            <a:lvl3pPr lvl="2" rtl="0" algn="ctr">
              <a:lnSpc>
                <a:spcPct val="100000"/>
              </a:lnSpc>
              <a:spcBef>
                <a:spcPts val="0"/>
              </a:spcBef>
              <a:spcAft>
                <a:spcPts val="0"/>
              </a:spcAft>
              <a:buClr>
                <a:srgbClr val="FFCC33"/>
              </a:buClr>
              <a:buSzPts val="2800"/>
              <a:buNone/>
              <a:defRPr sz="2800">
                <a:solidFill>
                  <a:srgbClr val="FFCC33"/>
                </a:solidFill>
              </a:defRPr>
            </a:lvl3pPr>
            <a:lvl4pPr lvl="3" rtl="0" algn="ctr">
              <a:lnSpc>
                <a:spcPct val="100000"/>
              </a:lnSpc>
              <a:spcBef>
                <a:spcPts val="0"/>
              </a:spcBef>
              <a:spcAft>
                <a:spcPts val="0"/>
              </a:spcAft>
              <a:buClr>
                <a:srgbClr val="FFCC33"/>
              </a:buClr>
              <a:buSzPts val="2800"/>
              <a:buNone/>
              <a:defRPr sz="2800">
                <a:solidFill>
                  <a:srgbClr val="FFCC33"/>
                </a:solidFill>
              </a:defRPr>
            </a:lvl4pPr>
            <a:lvl5pPr lvl="4" rtl="0" algn="ctr">
              <a:lnSpc>
                <a:spcPct val="100000"/>
              </a:lnSpc>
              <a:spcBef>
                <a:spcPts val="0"/>
              </a:spcBef>
              <a:spcAft>
                <a:spcPts val="0"/>
              </a:spcAft>
              <a:buClr>
                <a:srgbClr val="FFCC33"/>
              </a:buClr>
              <a:buSzPts val="2800"/>
              <a:buNone/>
              <a:defRPr sz="2800">
                <a:solidFill>
                  <a:srgbClr val="FFCC33"/>
                </a:solidFill>
              </a:defRPr>
            </a:lvl5pPr>
            <a:lvl6pPr lvl="5" rtl="0" algn="ctr">
              <a:lnSpc>
                <a:spcPct val="100000"/>
              </a:lnSpc>
              <a:spcBef>
                <a:spcPts val="0"/>
              </a:spcBef>
              <a:spcAft>
                <a:spcPts val="0"/>
              </a:spcAft>
              <a:buClr>
                <a:srgbClr val="FFCC33"/>
              </a:buClr>
              <a:buSzPts val="2800"/>
              <a:buNone/>
              <a:defRPr sz="2800">
                <a:solidFill>
                  <a:srgbClr val="FFCC33"/>
                </a:solidFill>
              </a:defRPr>
            </a:lvl6pPr>
            <a:lvl7pPr lvl="6" rtl="0" algn="ctr">
              <a:lnSpc>
                <a:spcPct val="100000"/>
              </a:lnSpc>
              <a:spcBef>
                <a:spcPts val="0"/>
              </a:spcBef>
              <a:spcAft>
                <a:spcPts val="0"/>
              </a:spcAft>
              <a:buClr>
                <a:srgbClr val="FFCC33"/>
              </a:buClr>
              <a:buSzPts val="2800"/>
              <a:buNone/>
              <a:defRPr sz="2800">
                <a:solidFill>
                  <a:srgbClr val="FFCC33"/>
                </a:solidFill>
              </a:defRPr>
            </a:lvl7pPr>
            <a:lvl8pPr lvl="7" rtl="0" algn="ctr">
              <a:lnSpc>
                <a:spcPct val="100000"/>
              </a:lnSpc>
              <a:spcBef>
                <a:spcPts val="0"/>
              </a:spcBef>
              <a:spcAft>
                <a:spcPts val="0"/>
              </a:spcAft>
              <a:buClr>
                <a:srgbClr val="FFCC33"/>
              </a:buClr>
              <a:buSzPts val="2800"/>
              <a:buNone/>
              <a:defRPr sz="2800">
                <a:solidFill>
                  <a:srgbClr val="FFCC33"/>
                </a:solidFill>
              </a:defRPr>
            </a:lvl8pPr>
            <a:lvl9pPr lvl="8" rtl="0" algn="ctr">
              <a:lnSpc>
                <a:spcPct val="100000"/>
              </a:lnSpc>
              <a:spcBef>
                <a:spcPts val="0"/>
              </a:spcBef>
              <a:spcAft>
                <a:spcPts val="0"/>
              </a:spcAft>
              <a:buClr>
                <a:srgbClr val="FFCC33"/>
              </a:buClr>
              <a:buSzPts val="2800"/>
              <a:buNone/>
              <a:defRPr sz="2800">
                <a:solidFill>
                  <a:srgbClr val="FFCC33"/>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descr="SystemWide-maroon.png" id="18" name="Google Shape;18;p3"/>
          <p:cNvPicPr preferRelativeResize="0"/>
          <p:nvPr/>
        </p:nvPicPr>
        <p:blipFill rotWithShape="1">
          <a:blip r:embed="rId2">
            <a:alphaModFix/>
          </a:blip>
          <a:srcRect b="0" l="0" r="0" t="0"/>
          <a:stretch/>
        </p:blipFill>
        <p:spPr>
          <a:xfrm>
            <a:off x="0" y="4247008"/>
            <a:ext cx="9144000" cy="89649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4" name="Shape 84"/>
        <p:cNvGrpSpPr/>
        <p:nvPr/>
      </p:nvGrpSpPr>
      <p:grpSpPr>
        <a:xfrm>
          <a:off x="0" y="0"/>
          <a:ext cx="0" cy="0"/>
          <a:chOff x="0" y="0"/>
          <a:chExt cx="0" cy="0"/>
        </a:xfrm>
      </p:grpSpPr>
      <p:sp>
        <p:nvSpPr>
          <p:cNvPr id="85" name="Google Shape;85;p22"/>
          <p:cNvSpPr txBox="1"/>
          <p:nvPr>
            <p:ph type="title"/>
          </p:nvPr>
        </p:nvSpPr>
        <p:spPr>
          <a:xfrm>
            <a:off x="457204" y="204790"/>
            <a:ext cx="3008400" cy="871500"/>
          </a:xfrm>
          <a:prstGeom prst="rect">
            <a:avLst/>
          </a:prstGeom>
          <a:noFill/>
          <a:ln>
            <a:noFill/>
          </a:ln>
        </p:spPr>
        <p:txBody>
          <a:bodyPr anchorCtr="0" anchor="b" bIns="34275" lIns="68575" spcFirstLastPara="1" rIns="68575" wrap="square" tIns="34275">
            <a:noAutofit/>
          </a:bodyPr>
          <a:lstStyle>
            <a:lvl1pPr lvl="0" rtl="0" algn="l">
              <a:spcBef>
                <a:spcPts val="0"/>
              </a:spcBef>
              <a:spcAft>
                <a:spcPts val="0"/>
              </a:spcAft>
              <a:buSzPts val="1400"/>
              <a:buNone/>
              <a:defRPr b="1" sz="15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6" name="Google Shape;86;p22"/>
          <p:cNvSpPr txBox="1"/>
          <p:nvPr>
            <p:ph idx="1" type="body"/>
          </p:nvPr>
        </p:nvSpPr>
        <p:spPr>
          <a:xfrm>
            <a:off x="3575050" y="204792"/>
            <a:ext cx="5111700" cy="4389900"/>
          </a:xfrm>
          <a:prstGeom prst="rect">
            <a:avLst/>
          </a:prstGeom>
          <a:noFill/>
          <a:ln>
            <a:noFill/>
          </a:ln>
        </p:spPr>
        <p:txBody>
          <a:bodyPr anchorCtr="0" anchor="t" bIns="34275" lIns="68575" spcFirstLastPara="1" rIns="68575" wrap="square" tIns="34275">
            <a:noAutofit/>
          </a:bodyPr>
          <a:lstStyle>
            <a:lvl1pPr indent="-381000" lvl="0" marL="457200" rtl="0" algn="l">
              <a:spcBef>
                <a:spcPts val="480"/>
              </a:spcBef>
              <a:spcAft>
                <a:spcPts val="0"/>
              </a:spcAft>
              <a:buSzPts val="2400"/>
              <a:buFont typeface="Arial"/>
              <a:buChar char="•"/>
              <a:defRPr sz="2400"/>
            </a:lvl1pPr>
            <a:lvl2pPr indent="-361950" lvl="1" marL="914400" rtl="0" algn="l">
              <a:spcBef>
                <a:spcPts val="420"/>
              </a:spcBef>
              <a:spcAft>
                <a:spcPts val="0"/>
              </a:spcAft>
              <a:buSzPts val="2100"/>
              <a:buFont typeface="Arial"/>
              <a:buChar char="–"/>
              <a:defRPr sz="2100"/>
            </a:lvl2pPr>
            <a:lvl3pPr indent="-342900" lvl="2" marL="1371600" rtl="0" algn="l">
              <a:spcBef>
                <a:spcPts val="360"/>
              </a:spcBef>
              <a:spcAft>
                <a:spcPts val="0"/>
              </a:spcAft>
              <a:buSzPts val="1800"/>
              <a:buFont typeface="Arial"/>
              <a:buChar char="•"/>
              <a:defRPr sz="1800"/>
            </a:lvl3pPr>
            <a:lvl4pPr indent="-323850" lvl="3" marL="1828800" rtl="0" algn="l">
              <a:spcBef>
                <a:spcPts val="300"/>
              </a:spcBef>
              <a:spcAft>
                <a:spcPts val="0"/>
              </a:spcAft>
              <a:buSzPts val="1500"/>
              <a:buFont typeface="Arial"/>
              <a:buChar char="–"/>
              <a:defRPr sz="1500"/>
            </a:lvl4pPr>
            <a:lvl5pPr indent="-323850" lvl="4" marL="2286000" rtl="0" algn="l">
              <a:spcBef>
                <a:spcPts val="300"/>
              </a:spcBef>
              <a:spcAft>
                <a:spcPts val="0"/>
              </a:spcAft>
              <a:buSzPts val="1500"/>
              <a:buFont typeface="Arial"/>
              <a:buChar char="»"/>
              <a:defRPr sz="1500"/>
            </a:lvl5pPr>
            <a:lvl6pPr indent="-323850" lvl="5" marL="2743200" rtl="0" algn="l">
              <a:spcBef>
                <a:spcPts val="300"/>
              </a:spcBef>
              <a:spcAft>
                <a:spcPts val="0"/>
              </a:spcAft>
              <a:buSzPts val="1500"/>
              <a:buFont typeface="Arial"/>
              <a:buChar char="»"/>
              <a:defRPr sz="1500"/>
            </a:lvl6pPr>
            <a:lvl7pPr indent="-323850" lvl="6" marL="3200400" rtl="0" algn="l">
              <a:spcBef>
                <a:spcPts val="300"/>
              </a:spcBef>
              <a:spcAft>
                <a:spcPts val="0"/>
              </a:spcAft>
              <a:buSzPts val="1500"/>
              <a:buFont typeface="Arial"/>
              <a:buChar char="»"/>
              <a:defRPr sz="1500"/>
            </a:lvl7pPr>
            <a:lvl8pPr indent="-323850" lvl="7" marL="3657600" rtl="0" algn="l">
              <a:spcBef>
                <a:spcPts val="300"/>
              </a:spcBef>
              <a:spcAft>
                <a:spcPts val="0"/>
              </a:spcAft>
              <a:buSzPts val="1500"/>
              <a:buFont typeface="Arial"/>
              <a:buChar char="»"/>
              <a:defRPr sz="1500"/>
            </a:lvl8pPr>
            <a:lvl9pPr indent="-323850" lvl="8" marL="4114800" rtl="0" algn="l">
              <a:spcBef>
                <a:spcPts val="300"/>
              </a:spcBef>
              <a:spcAft>
                <a:spcPts val="0"/>
              </a:spcAft>
              <a:buSzPts val="1500"/>
              <a:buFont typeface="Arial"/>
              <a:buChar char="»"/>
              <a:defRPr sz="1500"/>
            </a:lvl9pPr>
          </a:lstStyle>
          <a:p/>
        </p:txBody>
      </p:sp>
      <p:sp>
        <p:nvSpPr>
          <p:cNvPr id="87" name="Google Shape;87;p22"/>
          <p:cNvSpPr txBox="1"/>
          <p:nvPr>
            <p:ph idx="2" type="body"/>
          </p:nvPr>
        </p:nvSpPr>
        <p:spPr>
          <a:xfrm>
            <a:off x="457204" y="1076328"/>
            <a:ext cx="3008400" cy="3518400"/>
          </a:xfrm>
          <a:prstGeom prst="rect">
            <a:avLst/>
          </a:prstGeom>
          <a:noFill/>
          <a:ln>
            <a:noFill/>
          </a:ln>
        </p:spPr>
        <p:txBody>
          <a:bodyPr anchorCtr="0" anchor="t" bIns="34275" lIns="68575" spcFirstLastPara="1" rIns="68575" wrap="square" tIns="34275">
            <a:noAutofit/>
          </a:bodyPr>
          <a:lstStyle>
            <a:lvl1pPr indent="-228600" lvl="0" marL="457200" rtl="0" algn="l">
              <a:spcBef>
                <a:spcPts val="220"/>
              </a:spcBef>
              <a:spcAft>
                <a:spcPts val="0"/>
              </a:spcAft>
              <a:buSzPts val="1100"/>
              <a:buFont typeface="Arial"/>
              <a:buNone/>
              <a:defRPr sz="1100"/>
            </a:lvl1pPr>
            <a:lvl2pPr indent="-228600" lvl="1" marL="914400" rtl="0" algn="l">
              <a:spcBef>
                <a:spcPts val="180"/>
              </a:spcBef>
              <a:spcAft>
                <a:spcPts val="0"/>
              </a:spcAft>
              <a:buSzPts val="900"/>
              <a:buFont typeface="Arial"/>
              <a:buNone/>
              <a:defRPr sz="900"/>
            </a:lvl2pPr>
            <a:lvl3pPr indent="-228600" lvl="2" marL="1371600" rtl="0" algn="l">
              <a:spcBef>
                <a:spcPts val="160"/>
              </a:spcBef>
              <a:spcAft>
                <a:spcPts val="0"/>
              </a:spcAft>
              <a:buSzPts val="800"/>
              <a:buFont typeface="Arial"/>
              <a:buNone/>
              <a:defRPr sz="800"/>
            </a:lvl3pPr>
            <a:lvl4pPr indent="-228600" lvl="3" marL="1828800" rtl="0" algn="l">
              <a:spcBef>
                <a:spcPts val="140"/>
              </a:spcBef>
              <a:spcAft>
                <a:spcPts val="0"/>
              </a:spcAft>
              <a:buSzPts val="700"/>
              <a:buFont typeface="Arial"/>
              <a:buNone/>
              <a:defRPr sz="700"/>
            </a:lvl4pPr>
            <a:lvl5pPr indent="-228600" lvl="4" marL="2286000" rtl="0" algn="l">
              <a:spcBef>
                <a:spcPts val="140"/>
              </a:spcBef>
              <a:spcAft>
                <a:spcPts val="0"/>
              </a:spcAft>
              <a:buSzPts val="700"/>
              <a:buFont typeface="Arial"/>
              <a:buNone/>
              <a:defRPr sz="700"/>
            </a:lvl5pPr>
            <a:lvl6pPr indent="-228600" lvl="5" marL="2743200" rtl="0" algn="l">
              <a:spcBef>
                <a:spcPts val="140"/>
              </a:spcBef>
              <a:spcAft>
                <a:spcPts val="0"/>
              </a:spcAft>
              <a:buSzPts val="700"/>
              <a:buFont typeface="Arial"/>
              <a:buNone/>
              <a:defRPr sz="700"/>
            </a:lvl6pPr>
            <a:lvl7pPr indent="-228600" lvl="6" marL="3200400" rtl="0" algn="l">
              <a:spcBef>
                <a:spcPts val="140"/>
              </a:spcBef>
              <a:spcAft>
                <a:spcPts val="0"/>
              </a:spcAft>
              <a:buSzPts val="700"/>
              <a:buFont typeface="Arial"/>
              <a:buNone/>
              <a:defRPr sz="700"/>
            </a:lvl7pPr>
            <a:lvl8pPr indent="-228600" lvl="7" marL="3657600" rtl="0" algn="l">
              <a:spcBef>
                <a:spcPts val="140"/>
              </a:spcBef>
              <a:spcAft>
                <a:spcPts val="0"/>
              </a:spcAft>
              <a:buSzPts val="700"/>
              <a:buFont typeface="Arial"/>
              <a:buNone/>
              <a:defRPr sz="700"/>
            </a:lvl8pPr>
            <a:lvl9pPr indent="-228600" lvl="8" marL="4114800" rtl="0" algn="l">
              <a:spcBef>
                <a:spcPts val="140"/>
              </a:spcBef>
              <a:spcAft>
                <a:spcPts val="0"/>
              </a:spcAft>
              <a:buSzPts val="700"/>
              <a:buFont typeface="Arial"/>
              <a:buNone/>
              <a:defRPr sz="7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8" name="Shape 88"/>
        <p:cNvGrpSpPr/>
        <p:nvPr/>
      </p:nvGrpSpPr>
      <p:grpSpPr>
        <a:xfrm>
          <a:off x="0" y="0"/>
          <a:ext cx="0" cy="0"/>
          <a:chOff x="0" y="0"/>
          <a:chExt cx="0" cy="0"/>
        </a:xfrm>
      </p:grpSpPr>
      <p:sp>
        <p:nvSpPr>
          <p:cNvPr id="89" name="Google Shape;89;p23"/>
          <p:cNvSpPr txBox="1"/>
          <p:nvPr>
            <p:ph type="title"/>
          </p:nvPr>
        </p:nvSpPr>
        <p:spPr>
          <a:xfrm>
            <a:off x="1792288" y="3600453"/>
            <a:ext cx="5486400" cy="425100"/>
          </a:xfrm>
          <a:prstGeom prst="rect">
            <a:avLst/>
          </a:prstGeom>
          <a:noFill/>
          <a:ln>
            <a:noFill/>
          </a:ln>
        </p:spPr>
        <p:txBody>
          <a:bodyPr anchorCtr="0" anchor="b" bIns="34275" lIns="68575" spcFirstLastPara="1" rIns="68575" wrap="square" tIns="34275">
            <a:noAutofit/>
          </a:bodyPr>
          <a:lstStyle>
            <a:lvl1pPr lvl="0" rtl="0" algn="l">
              <a:spcBef>
                <a:spcPts val="0"/>
              </a:spcBef>
              <a:spcAft>
                <a:spcPts val="0"/>
              </a:spcAft>
              <a:buSzPts val="1400"/>
              <a:buNone/>
              <a:defRPr b="1" sz="15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0" name="Google Shape;90;p23"/>
          <p:cNvSpPr/>
          <p:nvPr>
            <p:ph idx="2" type="pic"/>
          </p:nvPr>
        </p:nvSpPr>
        <p:spPr>
          <a:xfrm>
            <a:off x="1792288" y="459581"/>
            <a:ext cx="5486400" cy="3086100"/>
          </a:xfrm>
          <a:prstGeom prst="rect">
            <a:avLst/>
          </a:prstGeom>
          <a:noFill/>
          <a:ln>
            <a:noFill/>
          </a:ln>
        </p:spPr>
        <p:txBody>
          <a:bodyPr anchorCtr="0" anchor="t" bIns="34275" lIns="68575" spcFirstLastPara="1" rIns="68575" wrap="square" tIns="34275">
            <a:noAutofit/>
          </a:bodyPr>
          <a:lstStyle>
            <a:lvl1pPr lvl="0" marR="0" rtl="0" algn="l">
              <a:spcBef>
                <a:spcPts val="480"/>
              </a:spcBef>
              <a:spcAft>
                <a:spcPts val="0"/>
              </a:spcAft>
              <a:buClr>
                <a:srgbClr val="7A0019"/>
              </a:buClr>
              <a:buSzPts val="2400"/>
              <a:buFont typeface="Arial"/>
              <a:buNone/>
              <a:defRPr b="0" i="0" sz="2400" u="none" cap="none" strike="noStrike">
                <a:solidFill>
                  <a:srgbClr val="595959"/>
                </a:solidFill>
                <a:latin typeface="Arial"/>
                <a:ea typeface="Arial"/>
                <a:cs typeface="Arial"/>
                <a:sym typeface="Arial"/>
              </a:defRPr>
            </a:lvl1pPr>
            <a:lvl2pPr lvl="1" marR="0" rtl="0" algn="l">
              <a:spcBef>
                <a:spcPts val="420"/>
              </a:spcBef>
              <a:spcAft>
                <a:spcPts val="0"/>
              </a:spcAft>
              <a:buClr>
                <a:srgbClr val="7A0019"/>
              </a:buClr>
              <a:buSzPts val="2100"/>
              <a:buFont typeface="Arial"/>
              <a:buNone/>
              <a:defRPr b="0" i="0" sz="2100" u="none" cap="none" strike="noStrike">
                <a:solidFill>
                  <a:srgbClr val="595959"/>
                </a:solidFill>
                <a:latin typeface="Arial"/>
                <a:ea typeface="Arial"/>
                <a:cs typeface="Arial"/>
                <a:sym typeface="Arial"/>
              </a:defRPr>
            </a:lvl2pPr>
            <a:lvl3pPr lvl="2" marR="0" rtl="0" algn="l">
              <a:spcBef>
                <a:spcPts val="360"/>
              </a:spcBef>
              <a:spcAft>
                <a:spcPts val="0"/>
              </a:spcAft>
              <a:buClr>
                <a:srgbClr val="7A0019"/>
              </a:buClr>
              <a:buSzPts val="1800"/>
              <a:buFont typeface="Arial"/>
              <a:buNone/>
              <a:defRPr b="0" i="0" sz="1800" u="none" cap="none" strike="noStrike">
                <a:solidFill>
                  <a:srgbClr val="595959"/>
                </a:solidFill>
                <a:latin typeface="Arial"/>
                <a:ea typeface="Arial"/>
                <a:cs typeface="Arial"/>
                <a:sym typeface="Arial"/>
              </a:defRPr>
            </a:lvl3pPr>
            <a:lvl4pPr lvl="3" marR="0" rtl="0" algn="l">
              <a:spcBef>
                <a:spcPts val="300"/>
              </a:spcBef>
              <a:spcAft>
                <a:spcPts val="0"/>
              </a:spcAft>
              <a:buClr>
                <a:srgbClr val="7A0019"/>
              </a:buClr>
              <a:buSzPts val="1500"/>
              <a:buFont typeface="Arial"/>
              <a:buNone/>
              <a:defRPr b="0" i="0" sz="1500" u="none" cap="none" strike="noStrike">
                <a:solidFill>
                  <a:srgbClr val="595959"/>
                </a:solidFill>
                <a:latin typeface="Arial"/>
                <a:ea typeface="Arial"/>
                <a:cs typeface="Arial"/>
                <a:sym typeface="Arial"/>
              </a:defRPr>
            </a:lvl4pPr>
            <a:lvl5pPr lvl="4" marR="0" rtl="0" algn="l">
              <a:spcBef>
                <a:spcPts val="300"/>
              </a:spcBef>
              <a:spcAft>
                <a:spcPts val="0"/>
              </a:spcAft>
              <a:buClr>
                <a:srgbClr val="7A0019"/>
              </a:buClr>
              <a:buSzPts val="1500"/>
              <a:buFont typeface="Arial"/>
              <a:buNone/>
              <a:defRPr b="0" i="0" sz="1500" u="none" cap="none" strike="noStrike">
                <a:solidFill>
                  <a:srgbClr val="595959"/>
                </a:solidFill>
                <a:latin typeface="Arial"/>
                <a:ea typeface="Arial"/>
                <a:cs typeface="Arial"/>
                <a:sym typeface="Arial"/>
              </a:defRPr>
            </a:lvl5pPr>
            <a:lvl6pPr lvl="5" marR="0" rtl="0" algn="l">
              <a:spcBef>
                <a:spcPts val="300"/>
              </a:spcBef>
              <a:spcAft>
                <a:spcPts val="0"/>
              </a:spcAft>
              <a:buClr>
                <a:srgbClr val="7A0019"/>
              </a:buClr>
              <a:buSzPts val="1500"/>
              <a:buFont typeface="Arial"/>
              <a:buNone/>
              <a:defRPr b="0" i="0" sz="1500" u="none" cap="none" strike="noStrike">
                <a:solidFill>
                  <a:schemeClr val="dk1"/>
                </a:solidFill>
                <a:latin typeface="Arial"/>
                <a:ea typeface="Arial"/>
                <a:cs typeface="Arial"/>
                <a:sym typeface="Arial"/>
              </a:defRPr>
            </a:lvl6pPr>
            <a:lvl7pPr lvl="6" marR="0" rtl="0" algn="l">
              <a:spcBef>
                <a:spcPts val="300"/>
              </a:spcBef>
              <a:spcAft>
                <a:spcPts val="0"/>
              </a:spcAft>
              <a:buClr>
                <a:srgbClr val="7A0019"/>
              </a:buClr>
              <a:buSzPts val="1500"/>
              <a:buFont typeface="Arial"/>
              <a:buNone/>
              <a:defRPr b="0" i="0" sz="1500" u="none" cap="none" strike="noStrike">
                <a:solidFill>
                  <a:schemeClr val="dk1"/>
                </a:solidFill>
                <a:latin typeface="Arial"/>
                <a:ea typeface="Arial"/>
                <a:cs typeface="Arial"/>
                <a:sym typeface="Arial"/>
              </a:defRPr>
            </a:lvl7pPr>
            <a:lvl8pPr lvl="7" marR="0" rtl="0" algn="l">
              <a:spcBef>
                <a:spcPts val="300"/>
              </a:spcBef>
              <a:spcAft>
                <a:spcPts val="0"/>
              </a:spcAft>
              <a:buClr>
                <a:srgbClr val="7A0019"/>
              </a:buClr>
              <a:buSzPts val="1500"/>
              <a:buFont typeface="Arial"/>
              <a:buNone/>
              <a:defRPr b="0" i="0" sz="1500" u="none" cap="none" strike="noStrike">
                <a:solidFill>
                  <a:schemeClr val="dk1"/>
                </a:solidFill>
                <a:latin typeface="Arial"/>
                <a:ea typeface="Arial"/>
                <a:cs typeface="Arial"/>
                <a:sym typeface="Arial"/>
              </a:defRPr>
            </a:lvl8pPr>
            <a:lvl9pPr lvl="8" marR="0" rtl="0" algn="l">
              <a:spcBef>
                <a:spcPts val="300"/>
              </a:spcBef>
              <a:spcAft>
                <a:spcPts val="0"/>
              </a:spcAft>
              <a:buClr>
                <a:srgbClr val="7A0019"/>
              </a:buClr>
              <a:buSzPts val="1500"/>
              <a:buFont typeface="Arial"/>
              <a:buNone/>
              <a:defRPr b="0" i="0" sz="1500" u="none" cap="none" strike="noStrike">
                <a:solidFill>
                  <a:schemeClr val="dk1"/>
                </a:solidFill>
                <a:latin typeface="Arial"/>
                <a:ea typeface="Arial"/>
                <a:cs typeface="Arial"/>
                <a:sym typeface="Arial"/>
              </a:defRPr>
            </a:lvl9pPr>
          </a:lstStyle>
          <a:p/>
        </p:txBody>
      </p:sp>
      <p:sp>
        <p:nvSpPr>
          <p:cNvPr id="91" name="Google Shape;91;p23"/>
          <p:cNvSpPr txBox="1"/>
          <p:nvPr>
            <p:ph idx="1" type="body"/>
          </p:nvPr>
        </p:nvSpPr>
        <p:spPr>
          <a:xfrm>
            <a:off x="1792288" y="4025506"/>
            <a:ext cx="5486400" cy="603600"/>
          </a:xfrm>
          <a:prstGeom prst="rect">
            <a:avLst/>
          </a:prstGeom>
          <a:noFill/>
          <a:ln>
            <a:noFill/>
          </a:ln>
        </p:spPr>
        <p:txBody>
          <a:bodyPr anchorCtr="0" anchor="t" bIns="34275" lIns="68575" spcFirstLastPara="1" rIns="68575" wrap="square" tIns="34275">
            <a:noAutofit/>
          </a:bodyPr>
          <a:lstStyle>
            <a:lvl1pPr indent="-228600" lvl="0" marL="457200" rtl="0" algn="l">
              <a:spcBef>
                <a:spcPts val="220"/>
              </a:spcBef>
              <a:spcAft>
                <a:spcPts val="0"/>
              </a:spcAft>
              <a:buSzPts val="1100"/>
              <a:buFont typeface="Arial"/>
              <a:buNone/>
              <a:defRPr sz="1100"/>
            </a:lvl1pPr>
            <a:lvl2pPr indent="-228600" lvl="1" marL="914400" rtl="0" algn="l">
              <a:spcBef>
                <a:spcPts val="180"/>
              </a:spcBef>
              <a:spcAft>
                <a:spcPts val="0"/>
              </a:spcAft>
              <a:buSzPts val="900"/>
              <a:buFont typeface="Arial"/>
              <a:buNone/>
              <a:defRPr sz="900"/>
            </a:lvl2pPr>
            <a:lvl3pPr indent="-228600" lvl="2" marL="1371600" rtl="0" algn="l">
              <a:spcBef>
                <a:spcPts val="160"/>
              </a:spcBef>
              <a:spcAft>
                <a:spcPts val="0"/>
              </a:spcAft>
              <a:buSzPts val="800"/>
              <a:buFont typeface="Arial"/>
              <a:buNone/>
              <a:defRPr sz="800"/>
            </a:lvl3pPr>
            <a:lvl4pPr indent="-228600" lvl="3" marL="1828800" rtl="0" algn="l">
              <a:spcBef>
                <a:spcPts val="140"/>
              </a:spcBef>
              <a:spcAft>
                <a:spcPts val="0"/>
              </a:spcAft>
              <a:buSzPts val="700"/>
              <a:buFont typeface="Arial"/>
              <a:buNone/>
              <a:defRPr sz="700"/>
            </a:lvl4pPr>
            <a:lvl5pPr indent="-228600" lvl="4" marL="2286000" rtl="0" algn="l">
              <a:spcBef>
                <a:spcPts val="140"/>
              </a:spcBef>
              <a:spcAft>
                <a:spcPts val="0"/>
              </a:spcAft>
              <a:buSzPts val="700"/>
              <a:buFont typeface="Arial"/>
              <a:buNone/>
              <a:defRPr sz="700"/>
            </a:lvl5pPr>
            <a:lvl6pPr indent="-228600" lvl="5" marL="2743200" rtl="0" algn="l">
              <a:spcBef>
                <a:spcPts val="140"/>
              </a:spcBef>
              <a:spcAft>
                <a:spcPts val="0"/>
              </a:spcAft>
              <a:buSzPts val="700"/>
              <a:buFont typeface="Arial"/>
              <a:buNone/>
              <a:defRPr sz="700"/>
            </a:lvl6pPr>
            <a:lvl7pPr indent="-228600" lvl="6" marL="3200400" rtl="0" algn="l">
              <a:spcBef>
                <a:spcPts val="140"/>
              </a:spcBef>
              <a:spcAft>
                <a:spcPts val="0"/>
              </a:spcAft>
              <a:buSzPts val="700"/>
              <a:buFont typeface="Arial"/>
              <a:buNone/>
              <a:defRPr sz="700"/>
            </a:lvl7pPr>
            <a:lvl8pPr indent="-228600" lvl="7" marL="3657600" rtl="0" algn="l">
              <a:spcBef>
                <a:spcPts val="140"/>
              </a:spcBef>
              <a:spcAft>
                <a:spcPts val="0"/>
              </a:spcAft>
              <a:buSzPts val="700"/>
              <a:buFont typeface="Arial"/>
              <a:buNone/>
              <a:defRPr sz="700"/>
            </a:lvl8pPr>
            <a:lvl9pPr indent="-228600" lvl="8" marL="4114800" rtl="0" algn="l">
              <a:spcBef>
                <a:spcPts val="140"/>
              </a:spcBef>
              <a:spcAft>
                <a:spcPts val="0"/>
              </a:spcAft>
              <a:buSzPts val="700"/>
              <a:buFont typeface="Arial"/>
              <a:buNone/>
              <a:defRPr sz="7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2" name="Shape 92"/>
        <p:cNvGrpSpPr/>
        <p:nvPr/>
      </p:nvGrpSpPr>
      <p:grpSpPr>
        <a:xfrm>
          <a:off x="0" y="0"/>
          <a:ext cx="0" cy="0"/>
          <a:chOff x="0" y="0"/>
          <a:chExt cx="0" cy="0"/>
        </a:xfrm>
      </p:grpSpPr>
      <p:sp>
        <p:nvSpPr>
          <p:cNvPr id="93" name="Google Shape;93;p24"/>
          <p:cNvSpPr txBox="1"/>
          <p:nvPr>
            <p:ph type="title"/>
          </p:nvPr>
        </p:nvSpPr>
        <p:spPr>
          <a:xfrm>
            <a:off x="685800" y="228600"/>
            <a:ext cx="7772400" cy="8574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4" name="Google Shape;94;p24"/>
          <p:cNvSpPr txBox="1"/>
          <p:nvPr>
            <p:ph idx="1" type="body"/>
          </p:nvPr>
        </p:nvSpPr>
        <p:spPr>
          <a:xfrm rot="5400000">
            <a:off x="3086100" y="-1085850"/>
            <a:ext cx="2971800" cy="7772400"/>
          </a:xfrm>
          <a:prstGeom prst="rect">
            <a:avLst/>
          </a:prstGeom>
          <a:noFill/>
          <a:ln>
            <a:noFill/>
          </a:ln>
        </p:spPr>
        <p:txBody>
          <a:bodyPr anchorCtr="0" anchor="t" bIns="34275" lIns="68575" spcFirstLastPara="1" rIns="68575" wrap="square" tIns="34275">
            <a:noAutofit/>
          </a:bodyPr>
          <a:lstStyle>
            <a:lvl1pPr indent="-342900" lvl="0" marL="457200" rtl="0" algn="l">
              <a:spcBef>
                <a:spcPts val="360"/>
              </a:spcBef>
              <a:spcAft>
                <a:spcPts val="0"/>
              </a:spcAft>
              <a:buSzPts val="1800"/>
              <a:buChar char="•"/>
              <a:defRPr/>
            </a:lvl1pPr>
            <a:lvl2pPr indent="-342900" lvl="1" marL="914400" rtl="0" algn="l">
              <a:spcBef>
                <a:spcPts val="360"/>
              </a:spcBef>
              <a:spcAft>
                <a:spcPts val="0"/>
              </a:spcAft>
              <a:buSzPts val="1800"/>
              <a:buChar char="–"/>
              <a:defRPr/>
            </a:lvl2pPr>
            <a:lvl3pPr indent="-342900" lvl="2" marL="1371600" rtl="0" algn="l">
              <a:spcBef>
                <a:spcPts val="360"/>
              </a:spcBef>
              <a:spcAft>
                <a:spcPts val="0"/>
              </a:spcAft>
              <a:buSzPts val="1800"/>
              <a:buChar char="•"/>
              <a:defRPr/>
            </a:lvl3pPr>
            <a:lvl4pPr indent="-342900" lvl="3" marL="1828800" rtl="0" algn="l">
              <a:spcBef>
                <a:spcPts val="360"/>
              </a:spcBef>
              <a:spcAft>
                <a:spcPts val="0"/>
              </a:spcAft>
              <a:buSzPts val="1800"/>
              <a:buChar char="–"/>
              <a:defRPr/>
            </a:lvl4pPr>
            <a:lvl5pPr indent="-342900" lvl="4" marL="2286000" rtl="0" algn="l">
              <a:spcBef>
                <a:spcPts val="360"/>
              </a:spcBef>
              <a:spcAft>
                <a:spcPts val="0"/>
              </a:spcAft>
              <a:buSzPts val="1800"/>
              <a:buChar char="»"/>
              <a:defRPr/>
            </a:lvl5pPr>
            <a:lvl6pPr indent="-342900" lvl="5" marL="2743200" rtl="0" algn="l">
              <a:spcBef>
                <a:spcPts val="36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5" name="Shape 95"/>
        <p:cNvGrpSpPr/>
        <p:nvPr/>
      </p:nvGrpSpPr>
      <p:grpSpPr>
        <a:xfrm>
          <a:off x="0" y="0"/>
          <a:ext cx="0" cy="0"/>
          <a:chOff x="0" y="0"/>
          <a:chExt cx="0" cy="0"/>
        </a:xfrm>
      </p:grpSpPr>
      <p:sp>
        <p:nvSpPr>
          <p:cNvPr id="96" name="Google Shape;96;p25"/>
          <p:cNvSpPr txBox="1"/>
          <p:nvPr>
            <p:ph type="title"/>
          </p:nvPr>
        </p:nvSpPr>
        <p:spPr>
          <a:xfrm rot="5400000">
            <a:off x="5457750" y="1285950"/>
            <a:ext cx="4057800" cy="19431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7" name="Google Shape;97;p25"/>
          <p:cNvSpPr txBox="1"/>
          <p:nvPr>
            <p:ph idx="1" type="body"/>
          </p:nvPr>
        </p:nvSpPr>
        <p:spPr>
          <a:xfrm rot="5400000">
            <a:off x="1495351" y="-580950"/>
            <a:ext cx="4057800" cy="5676900"/>
          </a:xfrm>
          <a:prstGeom prst="rect">
            <a:avLst/>
          </a:prstGeom>
          <a:noFill/>
          <a:ln>
            <a:noFill/>
          </a:ln>
        </p:spPr>
        <p:txBody>
          <a:bodyPr anchorCtr="0" anchor="t" bIns="34275" lIns="68575" spcFirstLastPara="1" rIns="68575" wrap="square" tIns="34275">
            <a:noAutofit/>
          </a:bodyPr>
          <a:lstStyle>
            <a:lvl1pPr indent="-342900" lvl="0" marL="457200" rtl="0" algn="l">
              <a:spcBef>
                <a:spcPts val="360"/>
              </a:spcBef>
              <a:spcAft>
                <a:spcPts val="0"/>
              </a:spcAft>
              <a:buSzPts val="1800"/>
              <a:buChar char="•"/>
              <a:defRPr/>
            </a:lvl1pPr>
            <a:lvl2pPr indent="-342900" lvl="1" marL="914400" rtl="0" algn="l">
              <a:spcBef>
                <a:spcPts val="360"/>
              </a:spcBef>
              <a:spcAft>
                <a:spcPts val="0"/>
              </a:spcAft>
              <a:buSzPts val="1800"/>
              <a:buChar char="–"/>
              <a:defRPr/>
            </a:lvl2pPr>
            <a:lvl3pPr indent="-342900" lvl="2" marL="1371600" rtl="0" algn="l">
              <a:spcBef>
                <a:spcPts val="360"/>
              </a:spcBef>
              <a:spcAft>
                <a:spcPts val="0"/>
              </a:spcAft>
              <a:buSzPts val="1800"/>
              <a:buChar char="•"/>
              <a:defRPr/>
            </a:lvl3pPr>
            <a:lvl4pPr indent="-342900" lvl="3" marL="1828800" rtl="0" algn="l">
              <a:spcBef>
                <a:spcPts val="360"/>
              </a:spcBef>
              <a:spcAft>
                <a:spcPts val="0"/>
              </a:spcAft>
              <a:buSzPts val="1800"/>
              <a:buChar char="–"/>
              <a:defRPr/>
            </a:lvl4pPr>
            <a:lvl5pPr indent="-342900" lvl="4" marL="2286000" rtl="0" algn="l">
              <a:spcBef>
                <a:spcPts val="360"/>
              </a:spcBef>
              <a:spcAft>
                <a:spcPts val="0"/>
              </a:spcAft>
              <a:buSzPts val="1800"/>
              <a:buChar char="»"/>
              <a:defRPr/>
            </a:lvl5pPr>
            <a:lvl6pPr indent="-342900" lvl="5" marL="2743200" rtl="0" algn="l">
              <a:spcBef>
                <a:spcPts val="36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8" name="Shape 98"/>
        <p:cNvGrpSpPr/>
        <p:nvPr/>
      </p:nvGrpSpPr>
      <p:grpSpPr>
        <a:xfrm>
          <a:off x="0" y="0"/>
          <a:ext cx="0" cy="0"/>
          <a:chOff x="0" y="0"/>
          <a:chExt cx="0" cy="0"/>
        </a:xfrm>
      </p:grpSpPr>
      <p:sp>
        <p:nvSpPr>
          <p:cNvPr id="99" name="Google Shape;99;p26"/>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0" name="Google Shape;100;p26"/>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lvl1pPr indent="-381000" lvl="0" marL="457200" rtl="0">
              <a:spcBef>
                <a:spcPts val="480"/>
              </a:spcBef>
              <a:spcAft>
                <a:spcPts val="0"/>
              </a:spcAft>
              <a:buSzPts val="2400"/>
              <a:buChar char="•"/>
              <a:defRPr/>
            </a:lvl1pPr>
            <a:lvl2pPr indent="-361950" lvl="1" marL="914400" rtl="0">
              <a:spcBef>
                <a:spcPts val="420"/>
              </a:spcBef>
              <a:spcAft>
                <a:spcPts val="0"/>
              </a:spcAft>
              <a:buSzPts val="2100"/>
              <a:buChar char="–"/>
              <a:defRPr/>
            </a:lvl2pPr>
            <a:lvl3pPr indent="-342900" lvl="2" marL="1371600" rtl="0">
              <a:spcBef>
                <a:spcPts val="360"/>
              </a:spcBef>
              <a:spcAft>
                <a:spcPts val="0"/>
              </a:spcAft>
              <a:buSzPts val="1800"/>
              <a:buChar char="•"/>
              <a:defRPr/>
            </a:lvl3pPr>
            <a:lvl4pPr indent="-323850" lvl="3" marL="1828800" rtl="0">
              <a:spcBef>
                <a:spcPts val="300"/>
              </a:spcBef>
              <a:spcAft>
                <a:spcPts val="0"/>
              </a:spcAft>
              <a:buSzPts val="1500"/>
              <a:buChar char="–"/>
              <a:defRPr/>
            </a:lvl4pPr>
            <a:lvl5pPr indent="-323850" lvl="4" marL="2286000" rtl="0">
              <a:spcBef>
                <a:spcPts val="300"/>
              </a:spcBef>
              <a:spcAft>
                <a:spcPts val="0"/>
              </a:spcAft>
              <a:buSzPts val="1500"/>
              <a:buChar char="»"/>
              <a:defRPr/>
            </a:lvl5pPr>
            <a:lvl6pPr indent="-323850" lvl="5" marL="2743200" rtl="0">
              <a:spcBef>
                <a:spcPts val="300"/>
              </a:spcBef>
              <a:spcAft>
                <a:spcPts val="0"/>
              </a:spcAft>
              <a:buSzPts val="1500"/>
              <a:buChar char="»"/>
              <a:defRPr/>
            </a:lvl6pPr>
            <a:lvl7pPr indent="-323850" lvl="6" marL="3200400" rtl="0">
              <a:spcBef>
                <a:spcPts val="300"/>
              </a:spcBef>
              <a:spcAft>
                <a:spcPts val="0"/>
              </a:spcAft>
              <a:buSzPts val="1500"/>
              <a:buChar char="»"/>
              <a:defRPr/>
            </a:lvl7pPr>
            <a:lvl8pPr indent="-323850" lvl="7" marL="3657600" rtl="0">
              <a:spcBef>
                <a:spcPts val="300"/>
              </a:spcBef>
              <a:spcAft>
                <a:spcPts val="0"/>
              </a:spcAft>
              <a:buSzPts val="1500"/>
              <a:buChar char="»"/>
              <a:defRPr/>
            </a:lvl8pPr>
            <a:lvl9pPr indent="-323850" lvl="8" marL="4114800" rtl="0">
              <a:spcBef>
                <a:spcPts val="300"/>
              </a:spcBef>
              <a:spcAft>
                <a:spcPts val="0"/>
              </a:spcAft>
              <a:buSzPts val="1500"/>
              <a:buChar char="»"/>
              <a:defRPr/>
            </a:lvl9pPr>
          </a:lstStyle>
          <a:p/>
        </p:txBody>
      </p:sp>
      <p:sp>
        <p:nvSpPr>
          <p:cNvPr id="101" name="Google Shape;101;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2" name="Shape 102"/>
        <p:cNvGrpSpPr/>
        <p:nvPr/>
      </p:nvGrpSpPr>
      <p:grpSpPr>
        <a:xfrm>
          <a:off x="0" y="0"/>
          <a:ext cx="0" cy="0"/>
          <a:chOff x="0" y="0"/>
          <a:chExt cx="0" cy="0"/>
        </a:xfrm>
      </p:grpSpPr>
      <p:sp>
        <p:nvSpPr>
          <p:cNvPr id="103" name="Google Shape;103;p27"/>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04" name="Google Shape;104;p27"/>
          <p:cNvSpPr txBox="1"/>
          <p:nvPr>
            <p:ph idx="1" type="body"/>
          </p:nvPr>
        </p:nvSpPr>
        <p:spPr>
          <a:xfrm>
            <a:off x="311700" y="1225225"/>
            <a:ext cx="3999900" cy="33540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105" name="Google Shape;105;p27"/>
          <p:cNvSpPr txBox="1"/>
          <p:nvPr>
            <p:ph idx="2" type="body"/>
          </p:nvPr>
        </p:nvSpPr>
        <p:spPr>
          <a:xfrm>
            <a:off x="4832400" y="1225225"/>
            <a:ext cx="3999900" cy="33540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106" name="Google Shape;106;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rtl="0" algn="l">
              <a:lnSpc>
                <a:spcPct val="100000"/>
              </a:lnSpc>
              <a:spcBef>
                <a:spcPts val="0"/>
              </a:spcBef>
              <a:spcAft>
                <a:spcPts val="0"/>
              </a:spcAft>
              <a:buClr>
                <a:srgbClr val="000000"/>
              </a:buClr>
              <a:buSzPts val="1400"/>
              <a:buFont typeface="Arial"/>
              <a:buNone/>
              <a:defRPr/>
            </a:lvl1pPr>
            <a:lvl2pPr indent="0" lvl="1" marL="0" rtl="0" algn="l">
              <a:lnSpc>
                <a:spcPct val="100000"/>
              </a:lnSpc>
              <a:spcBef>
                <a:spcPts val="0"/>
              </a:spcBef>
              <a:spcAft>
                <a:spcPts val="0"/>
              </a:spcAft>
              <a:buClr>
                <a:srgbClr val="000000"/>
              </a:buClr>
              <a:buSzPts val="1400"/>
              <a:buFont typeface="Arial"/>
              <a:buNone/>
              <a:defRPr/>
            </a:lvl2pPr>
            <a:lvl3pPr indent="0" lvl="2" marL="0" rtl="0" algn="l">
              <a:lnSpc>
                <a:spcPct val="100000"/>
              </a:lnSpc>
              <a:spcBef>
                <a:spcPts val="0"/>
              </a:spcBef>
              <a:spcAft>
                <a:spcPts val="0"/>
              </a:spcAft>
              <a:buClr>
                <a:srgbClr val="000000"/>
              </a:buClr>
              <a:buSzPts val="1400"/>
              <a:buFont typeface="Arial"/>
              <a:buNone/>
              <a:defRPr/>
            </a:lvl3pPr>
            <a:lvl4pPr indent="0" lvl="3" marL="0" rtl="0" algn="l">
              <a:lnSpc>
                <a:spcPct val="100000"/>
              </a:lnSpc>
              <a:spcBef>
                <a:spcPts val="0"/>
              </a:spcBef>
              <a:spcAft>
                <a:spcPts val="0"/>
              </a:spcAft>
              <a:buClr>
                <a:srgbClr val="000000"/>
              </a:buClr>
              <a:buSzPts val="1400"/>
              <a:buFont typeface="Arial"/>
              <a:buNone/>
              <a:defRPr/>
            </a:lvl4pPr>
            <a:lvl5pPr indent="0" lvl="4" marL="0" rtl="0" algn="l">
              <a:lnSpc>
                <a:spcPct val="100000"/>
              </a:lnSpc>
              <a:spcBef>
                <a:spcPts val="0"/>
              </a:spcBef>
              <a:spcAft>
                <a:spcPts val="0"/>
              </a:spcAft>
              <a:buClr>
                <a:srgbClr val="000000"/>
              </a:buClr>
              <a:buSzPts val="1400"/>
              <a:buFont typeface="Arial"/>
              <a:buNone/>
              <a:defRPr/>
            </a:lvl5pPr>
            <a:lvl6pPr indent="0" lvl="5" marL="0" rtl="0" algn="l">
              <a:lnSpc>
                <a:spcPct val="100000"/>
              </a:lnSpc>
              <a:spcBef>
                <a:spcPts val="0"/>
              </a:spcBef>
              <a:spcAft>
                <a:spcPts val="0"/>
              </a:spcAft>
              <a:buClr>
                <a:srgbClr val="000000"/>
              </a:buClr>
              <a:buSzPts val="1400"/>
              <a:buFont typeface="Arial"/>
              <a:buNone/>
              <a:defRPr/>
            </a:lvl6pPr>
            <a:lvl7pPr indent="0" lvl="6" marL="0" rtl="0" algn="l">
              <a:lnSpc>
                <a:spcPct val="100000"/>
              </a:lnSpc>
              <a:spcBef>
                <a:spcPts val="0"/>
              </a:spcBef>
              <a:spcAft>
                <a:spcPts val="0"/>
              </a:spcAft>
              <a:buClr>
                <a:srgbClr val="000000"/>
              </a:buClr>
              <a:buSzPts val="1400"/>
              <a:buFont typeface="Arial"/>
              <a:buNone/>
              <a:defRPr/>
            </a:lvl7pPr>
            <a:lvl8pPr indent="0" lvl="7" marL="0" rtl="0" algn="l">
              <a:lnSpc>
                <a:spcPct val="100000"/>
              </a:lnSpc>
              <a:spcBef>
                <a:spcPts val="0"/>
              </a:spcBef>
              <a:spcAft>
                <a:spcPts val="0"/>
              </a:spcAft>
              <a:buClr>
                <a:srgbClr val="000000"/>
              </a:buClr>
              <a:buSzPts val="1400"/>
              <a:buFont typeface="Arial"/>
              <a:buNone/>
              <a:defRPr/>
            </a:lvl8pPr>
            <a:lvl9pPr indent="0" lvl="8" marL="0" rtl="0" algn="l">
              <a:lnSpc>
                <a:spcPct val="100000"/>
              </a:lnSpc>
              <a:spcBef>
                <a:spcPts val="0"/>
              </a:spcBef>
              <a:spcAft>
                <a:spcPts val="0"/>
              </a:spcAft>
              <a:buClr>
                <a:srgbClr val="000000"/>
              </a:buClr>
              <a:buSzPts val="1400"/>
              <a:buFont typeface="Arial"/>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 name="Google Shape;21;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6"/>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 name="Google Shape;33;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sp>
        <p:nvSpPr>
          <p:cNvPr id="35" name="Google Shape;35;p8"/>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6" name="Google Shape;36;p8"/>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 name="Shape 38"/>
        <p:cNvGrpSpPr/>
        <p:nvPr/>
      </p:nvGrpSpPr>
      <p:grpSpPr>
        <a:xfrm>
          <a:off x="0" y="0"/>
          <a:ext cx="0" cy="0"/>
          <a:chOff x="0" y="0"/>
          <a:chExt cx="0" cy="0"/>
        </a:xfrm>
      </p:grpSpPr>
      <p:sp>
        <p:nvSpPr>
          <p:cNvPr id="39" name="Google Shape;39;p9"/>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1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1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4" name="Google Shape;44;p10"/>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5" name="Google Shape;45;p10"/>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6" name="Google Shape;46;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image" Target="../media/image8.pn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theme" Target="../theme/theme1.xml"/><Relationship Id="rId14" Type="http://schemas.openxmlformats.org/officeDocument/2006/relationships/slideLayout" Target="../slideLayouts/slideLayout2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7A0019"/>
              </a:buClr>
              <a:buSzPts val="2800"/>
              <a:buFont typeface="Raleway"/>
              <a:buNone/>
              <a:defRPr sz="2800">
                <a:solidFill>
                  <a:srgbClr val="7A0019"/>
                </a:solidFill>
                <a:latin typeface="Raleway"/>
                <a:ea typeface="Raleway"/>
                <a:cs typeface="Raleway"/>
                <a:sym typeface="Raleway"/>
              </a:defRPr>
            </a:lvl1pPr>
            <a:lvl2pPr lvl="1">
              <a:spcBef>
                <a:spcPts val="0"/>
              </a:spcBef>
              <a:spcAft>
                <a:spcPts val="0"/>
              </a:spcAft>
              <a:buClr>
                <a:srgbClr val="7A0019"/>
              </a:buClr>
              <a:buSzPts val="2800"/>
              <a:buNone/>
              <a:defRPr sz="2800">
                <a:solidFill>
                  <a:srgbClr val="7A0019"/>
                </a:solidFill>
              </a:defRPr>
            </a:lvl2pPr>
            <a:lvl3pPr lvl="2">
              <a:spcBef>
                <a:spcPts val="0"/>
              </a:spcBef>
              <a:spcAft>
                <a:spcPts val="0"/>
              </a:spcAft>
              <a:buClr>
                <a:srgbClr val="7A0019"/>
              </a:buClr>
              <a:buSzPts val="2800"/>
              <a:buNone/>
              <a:defRPr sz="2800">
                <a:solidFill>
                  <a:srgbClr val="7A0019"/>
                </a:solidFill>
              </a:defRPr>
            </a:lvl3pPr>
            <a:lvl4pPr lvl="3">
              <a:spcBef>
                <a:spcPts val="0"/>
              </a:spcBef>
              <a:spcAft>
                <a:spcPts val="0"/>
              </a:spcAft>
              <a:buClr>
                <a:srgbClr val="7A0019"/>
              </a:buClr>
              <a:buSzPts val="2800"/>
              <a:buNone/>
              <a:defRPr sz="2800">
                <a:solidFill>
                  <a:srgbClr val="7A0019"/>
                </a:solidFill>
              </a:defRPr>
            </a:lvl4pPr>
            <a:lvl5pPr lvl="4">
              <a:spcBef>
                <a:spcPts val="0"/>
              </a:spcBef>
              <a:spcAft>
                <a:spcPts val="0"/>
              </a:spcAft>
              <a:buClr>
                <a:srgbClr val="7A0019"/>
              </a:buClr>
              <a:buSzPts val="2800"/>
              <a:buNone/>
              <a:defRPr sz="2800">
                <a:solidFill>
                  <a:srgbClr val="7A0019"/>
                </a:solidFill>
              </a:defRPr>
            </a:lvl5pPr>
            <a:lvl6pPr lvl="5">
              <a:spcBef>
                <a:spcPts val="0"/>
              </a:spcBef>
              <a:spcAft>
                <a:spcPts val="0"/>
              </a:spcAft>
              <a:buClr>
                <a:srgbClr val="7A0019"/>
              </a:buClr>
              <a:buSzPts val="2800"/>
              <a:buNone/>
              <a:defRPr sz="2800">
                <a:solidFill>
                  <a:srgbClr val="7A0019"/>
                </a:solidFill>
              </a:defRPr>
            </a:lvl6pPr>
            <a:lvl7pPr lvl="6">
              <a:spcBef>
                <a:spcPts val="0"/>
              </a:spcBef>
              <a:spcAft>
                <a:spcPts val="0"/>
              </a:spcAft>
              <a:buClr>
                <a:srgbClr val="7A0019"/>
              </a:buClr>
              <a:buSzPts val="2800"/>
              <a:buNone/>
              <a:defRPr sz="2800">
                <a:solidFill>
                  <a:srgbClr val="7A0019"/>
                </a:solidFill>
              </a:defRPr>
            </a:lvl7pPr>
            <a:lvl8pPr lvl="7">
              <a:spcBef>
                <a:spcPts val="0"/>
              </a:spcBef>
              <a:spcAft>
                <a:spcPts val="0"/>
              </a:spcAft>
              <a:buClr>
                <a:srgbClr val="7A0019"/>
              </a:buClr>
              <a:buSzPts val="2800"/>
              <a:buNone/>
              <a:defRPr sz="2800">
                <a:solidFill>
                  <a:srgbClr val="7A0019"/>
                </a:solidFill>
              </a:defRPr>
            </a:lvl8pPr>
            <a:lvl9pPr lvl="8">
              <a:spcBef>
                <a:spcPts val="0"/>
              </a:spcBef>
              <a:spcAft>
                <a:spcPts val="0"/>
              </a:spcAft>
              <a:buClr>
                <a:srgbClr val="7A0019"/>
              </a:buClr>
              <a:buSzPts val="2800"/>
              <a:buNone/>
              <a:defRPr sz="2800">
                <a:solidFill>
                  <a:srgbClr val="7A0019"/>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SzPts val="1800"/>
              <a:buFont typeface="Raleway"/>
              <a:buChar char="●"/>
              <a:defRPr sz="1800">
                <a:latin typeface="Raleway"/>
                <a:ea typeface="Raleway"/>
                <a:cs typeface="Raleway"/>
                <a:sym typeface="Raleway"/>
              </a:defRPr>
            </a:lvl1pPr>
            <a:lvl2pPr indent="-317500" lvl="1" marL="914400">
              <a:lnSpc>
                <a:spcPct val="115000"/>
              </a:lnSpc>
              <a:spcBef>
                <a:spcPts val="1600"/>
              </a:spcBef>
              <a:spcAft>
                <a:spcPts val="0"/>
              </a:spcAft>
              <a:buSzPts val="1400"/>
              <a:buFont typeface="Raleway"/>
              <a:buChar char="○"/>
              <a:defRPr>
                <a:latin typeface="Raleway"/>
                <a:ea typeface="Raleway"/>
                <a:cs typeface="Raleway"/>
                <a:sym typeface="Raleway"/>
              </a:defRPr>
            </a:lvl2pPr>
            <a:lvl3pPr indent="-317500" lvl="2" marL="1371600">
              <a:lnSpc>
                <a:spcPct val="115000"/>
              </a:lnSpc>
              <a:spcBef>
                <a:spcPts val="1600"/>
              </a:spcBef>
              <a:spcAft>
                <a:spcPts val="0"/>
              </a:spcAft>
              <a:buSzPts val="1400"/>
              <a:buFont typeface="Raleway"/>
              <a:buChar char="■"/>
              <a:defRPr>
                <a:latin typeface="Raleway"/>
                <a:ea typeface="Raleway"/>
                <a:cs typeface="Raleway"/>
                <a:sym typeface="Raleway"/>
              </a:defRPr>
            </a:lvl3pPr>
            <a:lvl4pPr indent="-317500" lvl="3" marL="1828800">
              <a:lnSpc>
                <a:spcPct val="115000"/>
              </a:lnSpc>
              <a:spcBef>
                <a:spcPts val="1600"/>
              </a:spcBef>
              <a:spcAft>
                <a:spcPts val="0"/>
              </a:spcAft>
              <a:buSzPts val="1400"/>
              <a:buFont typeface="Raleway"/>
              <a:buChar char="●"/>
              <a:defRPr>
                <a:latin typeface="Raleway"/>
                <a:ea typeface="Raleway"/>
                <a:cs typeface="Raleway"/>
                <a:sym typeface="Raleway"/>
              </a:defRPr>
            </a:lvl4pPr>
            <a:lvl5pPr indent="-317500" lvl="4" marL="2286000">
              <a:lnSpc>
                <a:spcPct val="115000"/>
              </a:lnSpc>
              <a:spcBef>
                <a:spcPts val="1600"/>
              </a:spcBef>
              <a:spcAft>
                <a:spcPts val="0"/>
              </a:spcAft>
              <a:buSzPts val="1400"/>
              <a:buFont typeface="Raleway"/>
              <a:buChar char="○"/>
              <a:defRPr>
                <a:latin typeface="Raleway"/>
                <a:ea typeface="Raleway"/>
                <a:cs typeface="Raleway"/>
                <a:sym typeface="Raleway"/>
              </a:defRPr>
            </a:lvl5pPr>
            <a:lvl6pPr indent="-317500" lvl="5" marL="2743200">
              <a:lnSpc>
                <a:spcPct val="115000"/>
              </a:lnSpc>
              <a:spcBef>
                <a:spcPts val="1600"/>
              </a:spcBef>
              <a:spcAft>
                <a:spcPts val="0"/>
              </a:spcAft>
              <a:buSzPts val="1400"/>
              <a:buFont typeface="Raleway"/>
              <a:buChar char="■"/>
              <a:defRPr>
                <a:latin typeface="Raleway"/>
                <a:ea typeface="Raleway"/>
                <a:cs typeface="Raleway"/>
                <a:sym typeface="Raleway"/>
              </a:defRPr>
            </a:lvl6pPr>
            <a:lvl7pPr indent="-317500" lvl="6" marL="3200400">
              <a:lnSpc>
                <a:spcPct val="115000"/>
              </a:lnSpc>
              <a:spcBef>
                <a:spcPts val="1600"/>
              </a:spcBef>
              <a:spcAft>
                <a:spcPts val="0"/>
              </a:spcAft>
              <a:buSzPts val="1400"/>
              <a:buFont typeface="Raleway"/>
              <a:buChar char="●"/>
              <a:defRPr>
                <a:latin typeface="Raleway"/>
                <a:ea typeface="Raleway"/>
                <a:cs typeface="Raleway"/>
                <a:sym typeface="Raleway"/>
              </a:defRPr>
            </a:lvl7pPr>
            <a:lvl8pPr indent="-317500" lvl="7" marL="3657600">
              <a:lnSpc>
                <a:spcPct val="115000"/>
              </a:lnSpc>
              <a:spcBef>
                <a:spcPts val="1600"/>
              </a:spcBef>
              <a:spcAft>
                <a:spcPts val="0"/>
              </a:spcAft>
              <a:buSzPts val="1400"/>
              <a:buFont typeface="Raleway"/>
              <a:buChar char="○"/>
              <a:defRPr>
                <a:latin typeface="Raleway"/>
                <a:ea typeface="Raleway"/>
                <a:cs typeface="Raleway"/>
                <a:sym typeface="Raleway"/>
              </a:defRPr>
            </a:lvl8pPr>
            <a:lvl9pPr indent="-317500" lvl="8" marL="4114800">
              <a:lnSpc>
                <a:spcPct val="115000"/>
              </a:lnSpc>
              <a:spcBef>
                <a:spcPts val="1600"/>
              </a:spcBef>
              <a:spcAft>
                <a:spcPts val="1600"/>
              </a:spcAft>
              <a:buSzPts val="1400"/>
              <a:buFont typeface="Raleway"/>
              <a:buChar char="■"/>
              <a:defRPr>
                <a:latin typeface="Raleway"/>
                <a:ea typeface="Raleway"/>
                <a:cs typeface="Raleway"/>
                <a:sym typeface="Raleway"/>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 name="Shape 56"/>
        <p:cNvGrpSpPr/>
        <p:nvPr/>
      </p:nvGrpSpPr>
      <p:grpSpPr>
        <a:xfrm>
          <a:off x="0" y="0"/>
          <a:ext cx="0" cy="0"/>
          <a:chOff x="0" y="0"/>
          <a:chExt cx="0" cy="0"/>
        </a:xfrm>
      </p:grpSpPr>
      <p:sp>
        <p:nvSpPr>
          <p:cNvPr id="57" name="Google Shape;57;p14"/>
          <p:cNvSpPr txBox="1"/>
          <p:nvPr>
            <p:ph type="title"/>
          </p:nvPr>
        </p:nvSpPr>
        <p:spPr>
          <a:xfrm>
            <a:off x="685800" y="228600"/>
            <a:ext cx="7772400" cy="8574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400"/>
              <a:buNone/>
              <a:defRPr b="0" i="0" sz="3300" u="none" cap="none" strike="noStrike">
                <a:solidFill>
                  <a:srgbClr val="7A0019"/>
                </a:solidFill>
                <a:latin typeface="Arial"/>
                <a:ea typeface="Arial"/>
                <a:cs typeface="Arial"/>
                <a:sym typeface="Arial"/>
              </a:defRPr>
            </a:lvl1pPr>
            <a:lvl2pPr lvl="1" marR="0" rtl="0" algn="ctr">
              <a:spcBef>
                <a:spcPts val="0"/>
              </a:spcBef>
              <a:spcAft>
                <a:spcPts val="0"/>
              </a:spcAft>
              <a:buSzPts val="1400"/>
              <a:buNone/>
              <a:defRPr b="0" i="0" sz="3300" u="none" cap="none" strike="noStrike">
                <a:solidFill>
                  <a:srgbClr val="7A0019"/>
                </a:solidFill>
                <a:latin typeface="Corbel"/>
                <a:ea typeface="Corbel"/>
                <a:cs typeface="Corbel"/>
                <a:sym typeface="Corbel"/>
              </a:defRPr>
            </a:lvl2pPr>
            <a:lvl3pPr lvl="2" marR="0" rtl="0" algn="ctr">
              <a:spcBef>
                <a:spcPts val="0"/>
              </a:spcBef>
              <a:spcAft>
                <a:spcPts val="0"/>
              </a:spcAft>
              <a:buSzPts val="1400"/>
              <a:buNone/>
              <a:defRPr b="0" i="0" sz="3300" u="none" cap="none" strike="noStrike">
                <a:solidFill>
                  <a:srgbClr val="7A0019"/>
                </a:solidFill>
                <a:latin typeface="Corbel"/>
                <a:ea typeface="Corbel"/>
                <a:cs typeface="Corbel"/>
                <a:sym typeface="Corbel"/>
              </a:defRPr>
            </a:lvl3pPr>
            <a:lvl4pPr lvl="3" marR="0" rtl="0" algn="ctr">
              <a:spcBef>
                <a:spcPts val="0"/>
              </a:spcBef>
              <a:spcAft>
                <a:spcPts val="0"/>
              </a:spcAft>
              <a:buSzPts val="1400"/>
              <a:buNone/>
              <a:defRPr b="0" i="0" sz="3300" u="none" cap="none" strike="noStrike">
                <a:solidFill>
                  <a:srgbClr val="7A0019"/>
                </a:solidFill>
                <a:latin typeface="Corbel"/>
                <a:ea typeface="Corbel"/>
                <a:cs typeface="Corbel"/>
                <a:sym typeface="Corbel"/>
              </a:defRPr>
            </a:lvl4pPr>
            <a:lvl5pPr lvl="4" marR="0" rtl="0" algn="ctr">
              <a:spcBef>
                <a:spcPts val="0"/>
              </a:spcBef>
              <a:spcAft>
                <a:spcPts val="0"/>
              </a:spcAft>
              <a:buSzPts val="1400"/>
              <a:buNone/>
              <a:defRPr b="0" i="0" sz="3300" u="none" cap="none" strike="noStrike">
                <a:solidFill>
                  <a:srgbClr val="7A0019"/>
                </a:solidFill>
                <a:latin typeface="Corbel"/>
                <a:ea typeface="Corbel"/>
                <a:cs typeface="Corbel"/>
                <a:sym typeface="Corbel"/>
              </a:defRPr>
            </a:lvl5pPr>
            <a:lvl6pPr lvl="5" marR="0" rtl="0" algn="ctr">
              <a:spcBef>
                <a:spcPts val="0"/>
              </a:spcBef>
              <a:spcAft>
                <a:spcPts val="0"/>
              </a:spcAft>
              <a:buSzPts val="1400"/>
              <a:buNone/>
              <a:defRPr b="0" i="0" sz="3300" u="none" cap="none" strike="noStrike">
                <a:solidFill>
                  <a:srgbClr val="7A0019"/>
                </a:solidFill>
                <a:latin typeface="Arial"/>
                <a:ea typeface="Arial"/>
                <a:cs typeface="Arial"/>
                <a:sym typeface="Arial"/>
              </a:defRPr>
            </a:lvl6pPr>
            <a:lvl7pPr lvl="6" marR="0" rtl="0" algn="ctr">
              <a:spcBef>
                <a:spcPts val="0"/>
              </a:spcBef>
              <a:spcAft>
                <a:spcPts val="0"/>
              </a:spcAft>
              <a:buSzPts val="1400"/>
              <a:buNone/>
              <a:defRPr b="0" i="0" sz="3300" u="none" cap="none" strike="noStrike">
                <a:solidFill>
                  <a:srgbClr val="7A0019"/>
                </a:solidFill>
                <a:latin typeface="Arial"/>
                <a:ea typeface="Arial"/>
                <a:cs typeface="Arial"/>
                <a:sym typeface="Arial"/>
              </a:defRPr>
            </a:lvl7pPr>
            <a:lvl8pPr lvl="7" marR="0" rtl="0" algn="ctr">
              <a:spcBef>
                <a:spcPts val="0"/>
              </a:spcBef>
              <a:spcAft>
                <a:spcPts val="0"/>
              </a:spcAft>
              <a:buSzPts val="1400"/>
              <a:buNone/>
              <a:defRPr b="0" i="0" sz="3300" u="none" cap="none" strike="noStrike">
                <a:solidFill>
                  <a:srgbClr val="7A0019"/>
                </a:solidFill>
                <a:latin typeface="Arial"/>
                <a:ea typeface="Arial"/>
                <a:cs typeface="Arial"/>
                <a:sym typeface="Arial"/>
              </a:defRPr>
            </a:lvl8pPr>
            <a:lvl9pPr lvl="8" marR="0" rtl="0" algn="ctr">
              <a:spcBef>
                <a:spcPts val="0"/>
              </a:spcBef>
              <a:spcAft>
                <a:spcPts val="0"/>
              </a:spcAft>
              <a:buSzPts val="1400"/>
              <a:buNone/>
              <a:defRPr b="0" i="0" sz="3300" u="none" cap="none" strike="noStrike">
                <a:solidFill>
                  <a:srgbClr val="7A0019"/>
                </a:solidFill>
                <a:latin typeface="Arial"/>
                <a:ea typeface="Arial"/>
                <a:cs typeface="Arial"/>
                <a:sym typeface="Arial"/>
              </a:defRPr>
            </a:lvl9pPr>
          </a:lstStyle>
          <a:p/>
        </p:txBody>
      </p:sp>
      <p:sp>
        <p:nvSpPr>
          <p:cNvPr id="58" name="Google Shape;58;p14"/>
          <p:cNvSpPr txBox="1"/>
          <p:nvPr>
            <p:ph idx="1" type="body"/>
          </p:nvPr>
        </p:nvSpPr>
        <p:spPr>
          <a:xfrm>
            <a:off x="685800" y="1314450"/>
            <a:ext cx="7772400" cy="2971800"/>
          </a:xfrm>
          <a:prstGeom prst="rect">
            <a:avLst/>
          </a:prstGeom>
          <a:noFill/>
          <a:ln>
            <a:noFill/>
          </a:ln>
        </p:spPr>
        <p:txBody>
          <a:bodyPr anchorCtr="0" anchor="t" bIns="34275" lIns="68575" spcFirstLastPara="1" rIns="68575" wrap="square" tIns="34275">
            <a:noAutofit/>
          </a:bodyPr>
          <a:lstStyle>
            <a:lvl1pPr indent="-381000" lvl="0" marL="457200" marR="0" rtl="0" algn="l">
              <a:spcBef>
                <a:spcPts val="480"/>
              </a:spcBef>
              <a:spcAft>
                <a:spcPts val="0"/>
              </a:spcAft>
              <a:buClr>
                <a:srgbClr val="7A0019"/>
              </a:buClr>
              <a:buSzPts val="2400"/>
              <a:buFont typeface="Arial"/>
              <a:buChar char="•"/>
              <a:defRPr b="0" i="0" sz="2400" u="none" cap="none" strike="noStrike">
                <a:solidFill>
                  <a:srgbClr val="595959"/>
                </a:solidFill>
                <a:latin typeface="Arial"/>
                <a:ea typeface="Arial"/>
                <a:cs typeface="Arial"/>
                <a:sym typeface="Arial"/>
              </a:defRPr>
            </a:lvl1pPr>
            <a:lvl2pPr indent="-361950" lvl="1" marL="914400" marR="0" rtl="0" algn="l">
              <a:spcBef>
                <a:spcPts val="420"/>
              </a:spcBef>
              <a:spcAft>
                <a:spcPts val="0"/>
              </a:spcAft>
              <a:buClr>
                <a:srgbClr val="7A0019"/>
              </a:buClr>
              <a:buSzPts val="2100"/>
              <a:buFont typeface="Arial"/>
              <a:buChar char="–"/>
              <a:defRPr b="0" i="0" sz="2100" u="none" cap="none" strike="noStrike">
                <a:solidFill>
                  <a:srgbClr val="595959"/>
                </a:solidFill>
                <a:latin typeface="Arial"/>
                <a:ea typeface="Arial"/>
                <a:cs typeface="Arial"/>
                <a:sym typeface="Arial"/>
              </a:defRPr>
            </a:lvl2pPr>
            <a:lvl3pPr indent="-342900" lvl="2" marL="1371600" marR="0" rtl="0" algn="l">
              <a:spcBef>
                <a:spcPts val="360"/>
              </a:spcBef>
              <a:spcAft>
                <a:spcPts val="0"/>
              </a:spcAft>
              <a:buClr>
                <a:srgbClr val="7A0019"/>
              </a:buClr>
              <a:buSzPts val="1800"/>
              <a:buFont typeface="Arial"/>
              <a:buChar char="•"/>
              <a:defRPr b="0" i="0" sz="1800" u="none" cap="none" strike="noStrike">
                <a:solidFill>
                  <a:srgbClr val="595959"/>
                </a:solidFill>
                <a:latin typeface="Arial"/>
                <a:ea typeface="Arial"/>
                <a:cs typeface="Arial"/>
                <a:sym typeface="Arial"/>
              </a:defRPr>
            </a:lvl3pPr>
            <a:lvl4pPr indent="-323850" lvl="3" marL="1828800" marR="0" rtl="0" algn="l">
              <a:spcBef>
                <a:spcPts val="300"/>
              </a:spcBef>
              <a:spcAft>
                <a:spcPts val="0"/>
              </a:spcAft>
              <a:buClr>
                <a:srgbClr val="7A0019"/>
              </a:buClr>
              <a:buSzPts val="1500"/>
              <a:buFont typeface="Arial"/>
              <a:buChar char="–"/>
              <a:defRPr b="0" i="0" sz="1500" u="none" cap="none" strike="noStrike">
                <a:solidFill>
                  <a:srgbClr val="595959"/>
                </a:solidFill>
                <a:latin typeface="Arial"/>
                <a:ea typeface="Arial"/>
                <a:cs typeface="Arial"/>
                <a:sym typeface="Arial"/>
              </a:defRPr>
            </a:lvl4pPr>
            <a:lvl5pPr indent="-323850" lvl="4" marL="2286000" marR="0" rtl="0" algn="l">
              <a:spcBef>
                <a:spcPts val="300"/>
              </a:spcBef>
              <a:spcAft>
                <a:spcPts val="0"/>
              </a:spcAft>
              <a:buClr>
                <a:srgbClr val="7A0019"/>
              </a:buClr>
              <a:buSzPts val="1500"/>
              <a:buFont typeface="Arial"/>
              <a:buChar char="»"/>
              <a:defRPr b="0" i="0" sz="1500" u="none" cap="none" strike="noStrike">
                <a:solidFill>
                  <a:srgbClr val="595959"/>
                </a:solidFill>
                <a:latin typeface="Arial"/>
                <a:ea typeface="Arial"/>
                <a:cs typeface="Arial"/>
                <a:sym typeface="Arial"/>
              </a:defRPr>
            </a:lvl5pPr>
            <a:lvl6pPr indent="-323850" lvl="5" marL="2743200" marR="0" rtl="0" algn="l">
              <a:spcBef>
                <a:spcPts val="300"/>
              </a:spcBef>
              <a:spcAft>
                <a:spcPts val="0"/>
              </a:spcAft>
              <a:buClr>
                <a:srgbClr val="7A0019"/>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spcBef>
                <a:spcPts val="300"/>
              </a:spcBef>
              <a:spcAft>
                <a:spcPts val="0"/>
              </a:spcAft>
              <a:buClr>
                <a:srgbClr val="7A0019"/>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spcBef>
                <a:spcPts val="300"/>
              </a:spcBef>
              <a:spcAft>
                <a:spcPts val="0"/>
              </a:spcAft>
              <a:buClr>
                <a:srgbClr val="7A0019"/>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spcBef>
                <a:spcPts val="300"/>
              </a:spcBef>
              <a:spcAft>
                <a:spcPts val="0"/>
              </a:spcAft>
              <a:buClr>
                <a:srgbClr val="7A0019"/>
              </a:buClr>
              <a:buSzPts val="1500"/>
              <a:buFont typeface="Arial"/>
              <a:buChar char="»"/>
              <a:defRPr b="0" i="0" sz="1500" u="none" cap="none" strike="noStrike">
                <a:solidFill>
                  <a:schemeClr val="dk1"/>
                </a:solidFill>
                <a:latin typeface="Arial"/>
                <a:ea typeface="Arial"/>
                <a:cs typeface="Arial"/>
                <a:sym typeface="Arial"/>
              </a:defRPr>
            </a:lvl9pPr>
          </a:lstStyle>
          <a:p/>
        </p:txBody>
      </p:sp>
      <p:pic>
        <p:nvPicPr>
          <p:cNvPr descr="/Users/ranja/Documents/5-resources/ppt/2018 ppt-with R/new/working files/graphics_HD-M-gold.png" id="59" name="Google Shape;59;p14"/>
          <p:cNvPicPr preferRelativeResize="0"/>
          <p:nvPr/>
        </p:nvPicPr>
        <p:blipFill rotWithShape="1">
          <a:blip r:embed="rId1">
            <a:alphaModFix/>
          </a:blip>
          <a:srcRect b="0" l="0" r="0" t="0"/>
          <a:stretch/>
        </p:blipFill>
        <p:spPr>
          <a:xfrm>
            <a:off x="0" y="4852035"/>
            <a:ext cx="9144001" cy="29146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hyperlink" Target="https://drive.google.com/file/d/1KEHfAaNcyNa1OBEYaYoWEZm71yC5e2Az/view?usp=sharin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www.umnagricast.com/ag-comm-cde-preparation.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z.umn.edu/registerAgCom" TargetMode="External"/></Relationships>
</file>

<file path=ppt/slides/_rels/slide2.xml.rels><?xml version="1.0" encoding="UTF-8" standalone="yes"?><Relationships xmlns="http://schemas.openxmlformats.org/package/2006/relationships"><Relationship Id="rId10"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2.jpg"/><Relationship Id="rId9" Type="http://schemas.openxmlformats.org/officeDocument/2006/relationships/image" Target="../media/image6.png"/><Relationship Id="rId5" Type="http://schemas.openxmlformats.org/officeDocument/2006/relationships/image" Target="../media/image23.jp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14.jpg"/><Relationship Id="rId4" Type="http://schemas.openxmlformats.org/officeDocument/2006/relationships/image" Target="../media/image15.png"/><Relationship Id="rId5"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10.jpg"/><Relationship Id="rId5" Type="http://schemas.openxmlformats.org/officeDocument/2006/relationships/image" Target="../media/image5.jpg"/><Relationship Id="rId6" Type="http://schemas.openxmlformats.org/officeDocument/2006/relationships/image" Target="../media/image16.jpg"/><Relationship Id="rId7" Type="http://schemas.openxmlformats.org/officeDocument/2006/relationships/image" Target="../media/image18.jpg"/><Relationship Id="rId8"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www.umnagricast.com/ag-comm-cde-welcome-page.htm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s://www.umnagricast.com/ag-comm-cde-welcome-page.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8"/>
          <p:cNvSpPr txBox="1"/>
          <p:nvPr>
            <p:ph type="ctrTitle"/>
          </p:nvPr>
        </p:nvSpPr>
        <p:spPr>
          <a:xfrm>
            <a:off x="311708" y="3542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6400"/>
              <a:t>Ag Com CDE 101</a:t>
            </a:r>
            <a:endParaRPr b="1" sz="6400"/>
          </a:p>
        </p:txBody>
      </p:sp>
      <p:sp>
        <p:nvSpPr>
          <p:cNvPr id="112" name="Google Shape;112;p28"/>
          <p:cNvSpPr txBox="1"/>
          <p:nvPr>
            <p:ph idx="1" type="subTitle"/>
          </p:nvPr>
        </p:nvSpPr>
        <p:spPr>
          <a:xfrm>
            <a:off x="311700" y="257175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University of Minnesota </a:t>
            </a:r>
            <a:endParaRPr/>
          </a:p>
          <a:p>
            <a:pPr indent="0" lvl="0" marL="0" rtl="0" algn="ctr">
              <a:spcBef>
                <a:spcPts val="0"/>
              </a:spcBef>
              <a:spcAft>
                <a:spcPts val="0"/>
              </a:spcAft>
              <a:buNone/>
            </a:pPr>
            <a:r>
              <a:rPr lang="en"/>
              <a:t>Agricultural Communications </a:t>
            </a:r>
            <a:endParaRPr/>
          </a:p>
          <a:p>
            <a:pPr indent="0" lvl="0" marL="0" rtl="0" algn="ctr">
              <a:spcBef>
                <a:spcPts val="0"/>
              </a:spcBef>
              <a:spcAft>
                <a:spcPts val="0"/>
              </a:spcAft>
              <a:buNone/>
            </a:pPr>
            <a:r>
              <a:rPr lang="en"/>
              <a:t>CDE Invitational Information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7"/>
          <p:cNvSpPr txBox="1"/>
          <p:nvPr>
            <p:ph idx="1" type="subTitle"/>
          </p:nvPr>
        </p:nvSpPr>
        <p:spPr>
          <a:xfrm>
            <a:off x="311700" y="20045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400"/>
              <a:t>Agricast</a:t>
            </a:r>
            <a:r>
              <a:rPr b="1" lang="en" sz="4400"/>
              <a:t> Site Walkthrough</a:t>
            </a:r>
            <a:endParaRPr b="1" sz="4400"/>
          </a:p>
        </p:txBody>
      </p:sp>
      <p:pic>
        <p:nvPicPr>
          <p:cNvPr id="213" name="Google Shape;213;p37"/>
          <p:cNvPicPr preferRelativeResize="0"/>
          <p:nvPr/>
        </p:nvPicPr>
        <p:blipFill>
          <a:blip r:embed="rId3">
            <a:alphaModFix/>
          </a:blip>
          <a:stretch>
            <a:fillRect/>
          </a:stretch>
        </p:blipFill>
        <p:spPr>
          <a:xfrm>
            <a:off x="385000" y="1212950"/>
            <a:ext cx="3609349" cy="2774002"/>
          </a:xfrm>
          <a:prstGeom prst="rect">
            <a:avLst/>
          </a:prstGeom>
          <a:noFill/>
          <a:ln>
            <a:noFill/>
          </a:ln>
        </p:spPr>
      </p:pic>
      <p:sp>
        <p:nvSpPr>
          <p:cNvPr id="214" name="Google Shape;214;p37"/>
          <p:cNvSpPr txBox="1"/>
          <p:nvPr/>
        </p:nvSpPr>
        <p:spPr>
          <a:xfrm>
            <a:off x="4742300" y="2215200"/>
            <a:ext cx="31326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900" u="sng">
                <a:solidFill>
                  <a:schemeClr val="accent5"/>
                </a:solidFill>
                <a:latin typeface="Raleway"/>
                <a:ea typeface="Raleway"/>
                <a:cs typeface="Raleway"/>
                <a:sym typeface="Raleway"/>
                <a:hlinkClick r:id="rId4">
                  <a:extLst>
                    <a:ext uri="{A12FA001-AC4F-418D-AE19-62706E023703}">
                      <ahyp:hlinkClr val="tx"/>
                    </a:ext>
                  </a:extLst>
                </a:hlinkClick>
              </a:rPr>
              <a:t>AgriCast Walkthrough Video Link</a:t>
            </a:r>
            <a:endParaRPr>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8"/>
          <p:cNvSpPr txBox="1"/>
          <p:nvPr>
            <p:ph idx="1" type="subTitle"/>
          </p:nvPr>
        </p:nvSpPr>
        <p:spPr>
          <a:xfrm>
            <a:off x="311700" y="352975"/>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Practice Materials</a:t>
            </a:r>
            <a:endParaRPr b="1"/>
          </a:p>
        </p:txBody>
      </p:sp>
      <p:sp>
        <p:nvSpPr>
          <p:cNvPr id="220" name="Google Shape;220;p38"/>
          <p:cNvSpPr txBox="1"/>
          <p:nvPr/>
        </p:nvSpPr>
        <p:spPr>
          <a:xfrm>
            <a:off x="250900" y="1059375"/>
            <a:ext cx="8581500" cy="288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u="sng">
                <a:solidFill>
                  <a:schemeClr val="hlink"/>
                </a:solidFill>
                <a:latin typeface="Raleway"/>
                <a:ea typeface="Raleway"/>
                <a:cs typeface="Raleway"/>
                <a:sym typeface="Raleway"/>
                <a:hlinkClick r:id="rId3"/>
              </a:rPr>
              <a:t>https://www.umnagricast.com/ag-comm-cde-preparation.html</a:t>
            </a:r>
            <a:endParaRPr sz="1800">
              <a:latin typeface="Raleway"/>
              <a:ea typeface="Raleway"/>
              <a:cs typeface="Raleway"/>
              <a:sym typeface="Raleway"/>
            </a:endParaRPr>
          </a:p>
          <a:p>
            <a:pPr indent="0" lvl="0" marL="0" rtl="0" algn="l">
              <a:lnSpc>
                <a:spcPct val="115000"/>
              </a:lnSpc>
              <a:spcBef>
                <a:spcPts val="600"/>
              </a:spcBef>
              <a:spcAft>
                <a:spcPts val="0"/>
              </a:spcAft>
              <a:buNone/>
            </a:pPr>
            <a:r>
              <a:t/>
            </a:r>
            <a:endParaRPr sz="400">
              <a:latin typeface="Raleway"/>
              <a:ea typeface="Raleway"/>
              <a:cs typeface="Raleway"/>
              <a:sym typeface="Raleway"/>
            </a:endParaRPr>
          </a:p>
          <a:p>
            <a:pPr indent="0" lvl="0" marL="0" rtl="0" algn="l">
              <a:lnSpc>
                <a:spcPct val="115000"/>
              </a:lnSpc>
              <a:spcBef>
                <a:spcPts val="600"/>
              </a:spcBef>
              <a:spcAft>
                <a:spcPts val="0"/>
              </a:spcAft>
              <a:buNone/>
            </a:pPr>
            <a:r>
              <a:rPr lang="en" sz="1800">
                <a:latin typeface="Raleway"/>
                <a:ea typeface="Raleway"/>
                <a:cs typeface="Raleway"/>
                <a:sym typeface="Raleway"/>
              </a:rPr>
              <a:t>If you’re looking for more detailed descriptions about roles and </a:t>
            </a:r>
            <a:r>
              <a:rPr lang="en" sz="1800">
                <a:latin typeface="Raleway"/>
                <a:ea typeface="Raleway"/>
                <a:cs typeface="Raleway"/>
                <a:sym typeface="Raleway"/>
              </a:rPr>
              <a:t>responsibilities</a:t>
            </a:r>
            <a:r>
              <a:rPr lang="en" sz="1800">
                <a:latin typeface="Raleway"/>
                <a:ea typeface="Raleway"/>
                <a:cs typeface="Raleway"/>
                <a:sym typeface="Raleway"/>
              </a:rPr>
              <a:t> of each team member, go to the link above. You can view sample projects from years past for each role. </a:t>
            </a:r>
            <a:endParaRPr sz="1800">
              <a:latin typeface="Raleway"/>
              <a:ea typeface="Raleway"/>
              <a:cs typeface="Raleway"/>
              <a:sym typeface="Raleway"/>
            </a:endParaRPr>
          </a:p>
          <a:p>
            <a:pPr indent="0" lvl="0" marL="0" rtl="0" algn="l">
              <a:lnSpc>
                <a:spcPct val="115000"/>
              </a:lnSpc>
              <a:spcBef>
                <a:spcPts val="600"/>
              </a:spcBef>
              <a:spcAft>
                <a:spcPts val="0"/>
              </a:spcAft>
              <a:buNone/>
            </a:pPr>
            <a:r>
              <a:t/>
            </a:r>
            <a:endParaRPr sz="400">
              <a:latin typeface="Raleway"/>
              <a:ea typeface="Raleway"/>
              <a:cs typeface="Raleway"/>
              <a:sym typeface="Raleway"/>
            </a:endParaRPr>
          </a:p>
          <a:p>
            <a:pPr indent="0" lvl="0" marL="0" rtl="0" algn="l">
              <a:lnSpc>
                <a:spcPct val="115000"/>
              </a:lnSpc>
              <a:spcBef>
                <a:spcPts val="600"/>
              </a:spcBef>
              <a:spcAft>
                <a:spcPts val="600"/>
              </a:spcAft>
              <a:buNone/>
            </a:pPr>
            <a:r>
              <a:rPr lang="en" sz="1800">
                <a:latin typeface="Raleway"/>
                <a:ea typeface="Raleway"/>
                <a:cs typeface="Raleway"/>
                <a:sym typeface="Raleway"/>
              </a:rPr>
              <a:t>There are also practice quizzes and editing exams available as resources too!</a:t>
            </a:r>
            <a:endParaRPr sz="1800">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9"/>
          <p:cNvSpPr txBox="1"/>
          <p:nvPr>
            <p:ph idx="1" type="subTitle"/>
          </p:nvPr>
        </p:nvSpPr>
        <p:spPr>
          <a:xfrm>
            <a:off x="311700" y="293350"/>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How to register your team</a:t>
            </a:r>
            <a:endParaRPr b="1"/>
          </a:p>
        </p:txBody>
      </p:sp>
      <p:sp>
        <p:nvSpPr>
          <p:cNvPr id="226" name="Google Shape;226;p39"/>
          <p:cNvSpPr txBox="1"/>
          <p:nvPr/>
        </p:nvSpPr>
        <p:spPr>
          <a:xfrm>
            <a:off x="311700" y="966725"/>
            <a:ext cx="8277300" cy="3210900"/>
          </a:xfrm>
          <a:prstGeom prst="rect">
            <a:avLst/>
          </a:prstGeom>
          <a:noFill/>
          <a:ln>
            <a:noFill/>
          </a:ln>
        </p:spPr>
        <p:txBody>
          <a:bodyPr anchorCtr="0" anchor="t" bIns="91425" lIns="91425" spcFirstLastPara="1" rIns="91425" wrap="square" tIns="91425">
            <a:noAutofit/>
          </a:bodyPr>
          <a:lstStyle/>
          <a:p>
            <a:pPr indent="-342900" lvl="0" marL="457200" marR="91440" rtl="0" algn="l">
              <a:lnSpc>
                <a:spcPct val="115000"/>
              </a:lnSpc>
              <a:spcBef>
                <a:spcPts val="0"/>
              </a:spcBef>
              <a:spcAft>
                <a:spcPts val="0"/>
              </a:spcAft>
              <a:buClr>
                <a:schemeClr val="dk1"/>
              </a:buClr>
              <a:buSzPts val="1800"/>
              <a:buFont typeface="Raleway"/>
              <a:buAutoNum type="arabicPeriod"/>
            </a:pPr>
            <a:r>
              <a:rPr lang="en" sz="1800">
                <a:solidFill>
                  <a:schemeClr val="dk1"/>
                </a:solidFill>
                <a:latin typeface="Raleway"/>
                <a:ea typeface="Raleway"/>
                <a:cs typeface="Raleway"/>
                <a:sym typeface="Raleway"/>
              </a:rPr>
              <a:t>Register your team using this Google Form by December 1</a:t>
            </a:r>
            <a:endParaRPr sz="1800">
              <a:solidFill>
                <a:schemeClr val="dk1"/>
              </a:solidFill>
              <a:latin typeface="Raleway"/>
              <a:ea typeface="Raleway"/>
              <a:cs typeface="Raleway"/>
              <a:sym typeface="Raleway"/>
            </a:endParaRPr>
          </a:p>
          <a:p>
            <a:pPr indent="-342900" lvl="0" marL="457200" marR="91440" rtl="0" algn="l">
              <a:lnSpc>
                <a:spcPct val="115000"/>
              </a:lnSpc>
              <a:spcBef>
                <a:spcPts val="600"/>
              </a:spcBef>
              <a:spcAft>
                <a:spcPts val="0"/>
              </a:spcAft>
              <a:buClr>
                <a:schemeClr val="dk1"/>
              </a:buClr>
              <a:buSzPts val="1800"/>
              <a:buFont typeface="Raleway"/>
              <a:buAutoNum type="arabicPeriod"/>
            </a:pPr>
            <a:r>
              <a:rPr lang="en" sz="1800">
                <a:solidFill>
                  <a:schemeClr val="dk1"/>
                </a:solidFill>
                <a:latin typeface="Raleway"/>
                <a:ea typeface="Raleway"/>
                <a:cs typeface="Raleway"/>
                <a:sym typeface="Raleway"/>
              </a:rPr>
              <a:t>Link to form: </a:t>
            </a:r>
            <a:r>
              <a:rPr lang="en" sz="1800" u="sng">
                <a:solidFill>
                  <a:srgbClr val="1155CC"/>
                </a:solidFill>
                <a:latin typeface="Raleway"/>
                <a:ea typeface="Raleway"/>
                <a:cs typeface="Raleway"/>
                <a:sym typeface="Raleway"/>
                <a:hlinkClick r:id="rId3">
                  <a:extLst>
                    <a:ext uri="{A12FA001-AC4F-418D-AE19-62706E023703}">
                      <ahyp:hlinkClr val="tx"/>
                    </a:ext>
                  </a:extLst>
                </a:hlinkClick>
              </a:rPr>
              <a:t>https://z.umn.edu/registerAgCom</a:t>
            </a:r>
            <a:endParaRPr sz="1800">
              <a:highlight>
                <a:srgbClr val="FFFF00"/>
              </a:highlight>
              <a:latin typeface="Raleway"/>
              <a:ea typeface="Raleway"/>
              <a:cs typeface="Raleway"/>
              <a:sym typeface="Raleway"/>
            </a:endParaRPr>
          </a:p>
          <a:p>
            <a:pPr indent="-342900" lvl="0" marL="457200" marR="91440" rtl="0" algn="l">
              <a:lnSpc>
                <a:spcPct val="115000"/>
              </a:lnSpc>
              <a:spcBef>
                <a:spcPts val="600"/>
              </a:spcBef>
              <a:spcAft>
                <a:spcPts val="0"/>
              </a:spcAft>
              <a:buSzPts val="1800"/>
              <a:buFont typeface="Raleway"/>
              <a:buAutoNum type="arabicPeriod"/>
            </a:pPr>
            <a:r>
              <a:rPr lang="en" sz="1800">
                <a:latin typeface="Raleway"/>
                <a:ea typeface="Raleway"/>
                <a:cs typeface="Raleway"/>
                <a:sym typeface="Raleway"/>
              </a:rPr>
              <a:t>Information needed for Google Form:</a:t>
            </a:r>
            <a:endParaRPr sz="1800">
              <a:latin typeface="Raleway"/>
              <a:ea typeface="Raleway"/>
              <a:cs typeface="Raleway"/>
              <a:sym typeface="Raleway"/>
            </a:endParaRPr>
          </a:p>
          <a:p>
            <a:pPr indent="-342900" lvl="1" marL="914400" marR="91440" rtl="0" algn="l">
              <a:lnSpc>
                <a:spcPct val="115000"/>
              </a:lnSpc>
              <a:spcBef>
                <a:spcPts val="600"/>
              </a:spcBef>
              <a:spcAft>
                <a:spcPts val="0"/>
              </a:spcAft>
              <a:buSzPts val="1800"/>
              <a:buFont typeface="Raleway"/>
              <a:buAutoNum type="alphaLcPeriod"/>
            </a:pPr>
            <a:r>
              <a:rPr lang="en" sz="1800">
                <a:latin typeface="Raleway"/>
                <a:ea typeface="Raleway"/>
                <a:cs typeface="Raleway"/>
                <a:sym typeface="Raleway"/>
              </a:rPr>
              <a:t>School, teacher’s name, and teacher’s email</a:t>
            </a:r>
            <a:endParaRPr sz="1800">
              <a:latin typeface="Raleway"/>
              <a:ea typeface="Raleway"/>
              <a:cs typeface="Raleway"/>
              <a:sym typeface="Raleway"/>
            </a:endParaRPr>
          </a:p>
          <a:p>
            <a:pPr indent="-342900" lvl="1" marL="914400" marR="91440" rtl="0" algn="l">
              <a:lnSpc>
                <a:spcPct val="115000"/>
              </a:lnSpc>
              <a:spcBef>
                <a:spcPts val="600"/>
              </a:spcBef>
              <a:spcAft>
                <a:spcPts val="0"/>
              </a:spcAft>
              <a:buSzPts val="1800"/>
              <a:buFont typeface="Raleway"/>
              <a:buAutoNum type="alphaLcPeriod"/>
            </a:pPr>
            <a:r>
              <a:rPr lang="en" sz="1800">
                <a:latin typeface="Raleway"/>
                <a:ea typeface="Raleway"/>
                <a:cs typeface="Raleway"/>
                <a:sym typeface="Raleway"/>
              </a:rPr>
              <a:t>Assigning students to each </a:t>
            </a:r>
            <a:r>
              <a:rPr lang="en" sz="1800">
                <a:latin typeface="Raleway"/>
                <a:ea typeface="Raleway"/>
                <a:cs typeface="Raleway"/>
                <a:sym typeface="Raleway"/>
              </a:rPr>
              <a:t>practicum</a:t>
            </a:r>
            <a:r>
              <a:rPr lang="en" sz="1800">
                <a:latin typeface="Raleway"/>
                <a:ea typeface="Raleway"/>
                <a:cs typeface="Raleway"/>
                <a:sym typeface="Raleway"/>
              </a:rPr>
              <a:t>: journalistic writer, opinion writer, web designer, video producer</a:t>
            </a:r>
            <a:endParaRPr sz="1800">
              <a:latin typeface="Raleway"/>
              <a:ea typeface="Raleway"/>
              <a:cs typeface="Raleway"/>
              <a:sym typeface="Raleway"/>
            </a:endParaRPr>
          </a:p>
          <a:p>
            <a:pPr indent="-342900" lvl="1" marL="914400" marR="91440" rtl="0" algn="l">
              <a:lnSpc>
                <a:spcPct val="115000"/>
              </a:lnSpc>
              <a:spcBef>
                <a:spcPts val="600"/>
              </a:spcBef>
              <a:spcAft>
                <a:spcPts val="600"/>
              </a:spcAft>
              <a:buSzPts val="1800"/>
              <a:buFont typeface="Raleway"/>
              <a:buAutoNum type="alphaLcPeriod"/>
            </a:pPr>
            <a:r>
              <a:rPr lang="en" sz="1800">
                <a:latin typeface="Raleway"/>
                <a:ea typeface="Raleway"/>
                <a:cs typeface="Raleway"/>
                <a:sym typeface="Raleway"/>
              </a:rPr>
              <a:t>Name, email, and year in school for each student participating</a:t>
            </a:r>
            <a:endParaRPr sz="1800">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9"/>
          <p:cNvSpPr txBox="1"/>
          <p:nvPr>
            <p:ph type="title"/>
          </p:nvPr>
        </p:nvSpPr>
        <p:spPr>
          <a:xfrm rot="-5400000">
            <a:off x="-1644725" y="2151750"/>
            <a:ext cx="4562400" cy="840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sz="1800"/>
              <a:t> Agricultural Communication  &amp; Marketing (</a:t>
            </a:r>
            <a:r>
              <a:rPr b="1" lang="en" sz="1800"/>
              <a:t>ACM) faculty and staff</a:t>
            </a:r>
            <a:endParaRPr b="1" sz="1800"/>
          </a:p>
        </p:txBody>
      </p:sp>
      <p:sp>
        <p:nvSpPr>
          <p:cNvPr id="118" name="Google Shape;118;p29"/>
          <p:cNvSpPr txBox="1"/>
          <p:nvPr>
            <p:ph idx="1" type="body"/>
          </p:nvPr>
        </p:nvSpPr>
        <p:spPr>
          <a:xfrm>
            <a:off x="1751600" y="4235782"/>
            <a:ext cx="1426200" cy="360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lang="en" sz="900"/>
              <a:t>Dr. Rebecca Swenson,</a:t>
            </a:r>
            <a:br>
              <a:rPr lang="en" sz="900"/>
            </a:br>
            <a:r>
              <a:rPr lang="en" sz="900"/>
              <a:t>Associate Professor</a:t>
            </a:r>
            <a:endParaRPr sz="900"/>
          </a:p>
        </p:txBody>
      </p:sp>
      <p:pic>
        <p:nvPicPr>
          <p:cNvPr id="119" name="Google Shape;119;p29"/>
          <p:cNvPicPr preferRelativeResize="0"/>
          <p:nvPr/>
        </p:nvPicPr>
        <p:blipFill rotWithShape="1">
          <a:blip r:embed="rId3">
            <a:alphaModFix/>
          </a:blip>
          <a:srcRect b="0" l="0" r="11449" t="0"/>
          <a:stretch/>
        </p:blipFill>
        <p:spPr>
          <a:xfrm>
            <a:off x="3497866" y="2714925"/>
            <a:ext cx="1262924" cy="1515276"/>
          </a:xfrm>
          <a:prstGeom prst="rect">
            <a:avLst/>
          </a:prstGeom>
          <a:noFill/>
          <a:ln>
            <a:noFill/>
          </a:ln>
        </p:spPr>
      </p:pic>
      <p:pic>
        <p:nvPicPr>
          <p:cNvPr id="120" name="Google Shape;120;p29"/>
          <p:cNvPicPr preferRelativeResize="0"/>
          <p:nvPr/>
        </p:nvPicPr>
        <p:blipFill rotWithShape="1">
          <a:blip r:embed="rId4">
            <a:alphaModFix/>
          </a:blip>
          <a:srcRect b="29348" l="0" r="11449" t="0"/>
          <a:stretch/>
        </p:blipFill>
        <p:spPr>
          <a:xfrm>
            <a:off x="5162493" y="2714925"/>
            <a:ext cx="1262925" cy="1515276"/>
          </a:xfrm>
          <a:prstGeom prst="rect">
            <a:avLst/>
          </a:prstGeom>
          <a:noFill/>
          <a:ln>
            <a:noFill/>
          </a:ln>
        </p:spPr>
      </p:pic>
      <p:sp>
        <p:nvSpPr>
          <p:cNvPr id="121" name="Google Shape;121;p29"/>
          <p:cNvSpPr txBox="1"/>
          <p:nvPr>
            <p:ph idx="1" type="body"/>
          </p:nvPr>
        </p:nvSpPr>
        <p:spPr>
          <a:xfrm>
            <a:off x="3416228" y="4235782"/>
            <a:ext cx="1426200" cy="360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lang="en" sz="900"/>
              <a:t>Dr. Garrett Steede, </a:t>
            </a:r>
            <a:br>
              <a:rPr lang="en" sz="900"/>
            </a:br>
            <a:r>
              <a:rPr lang="en" sz="900"/>
              <a:t>Assistant Professor</a:t>
            </a:r>
            <a:endParaRPr sz="900"/>
          </a:p>
        </p:txBody>
      </p:sp>
      <p:sp>
        <p:nvSpPr>
          <p:cNvPr id="122" name="Google Shape;122;p29"/>
          <p:cNvSpPr txBox="1"/>
          <p:nvPr>
            <p:ph idx="1" type="body"/>
          </p:nvPr>
        </p:nvSpPr>
        <p:spPr>
          <a:xfrm>
            <a:off x="5080856" y="4235782"/>
            <a:ext cx="1426200" cy="360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lang="en" sz="900"/>
              <a:t>Dr. Troy McKay,</a:t>
            </a:r>
            <a:br>
              <a:rPr lang="en" sz="900"/>
            </a:br>
            <a:r>
              <a:rPr lang="en" sz="900"/>
              <a:t>CHS Digital Media Teaching Assistant Professor</a:t>
            </a:r>
            <a:endParaRPr sz="900"/>
          </a:p>
        </p:txBody>
      </p:sp>
      <p:sp>
        <p:nvSpPr>
          <p:cNvPr id="123" name="Google Shape;123;p29"/>
          <p:cNvSpPr txBox="1"/>
          <p:nvPr>
            <p:ph idx="1" type="body"/>
          </p:nvPr>
        </p:nvSpPr>
        <p:spPr>
          <a:xfrm>
            <a:off x="1754000" y="1979246"/>
            <a:ext cx="1421400" cy="36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lang="en" sz="900"/>
              <a:t>Sarah Lindholm, </a:t>
            </a:r>
            <a:br>
              <a:rPr lang="en" sz="900"/>
            </a:br>
            <a:r>
              <a:rPr lang="en" sz="900"/>
              <a:t>Academic Advisor</a:t>
            </a:r>
            <a:endParaRPr sz="900"/>
          </a:p>
        </p:txBody>
      </p:sp>
      <p:sp>
        <p:nvSpPr>
          <p:cNvPr id="124" name="Google Shape;124;p29"/>
          <p:cNvSpPr txBox="1"/>
          <p:nvPr>
            <p:ph idx="1" type="body"/>
          </p:nvPr>
        </p:nvSpPr>
        <p:spPr>
          <a:xfrm>
            <a:off x="3418621" y="1979246"/>
            <a:ext cx="1421400" cy="36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lang="en" sz="900"/>
              <a:t>Michelle Overtoom,</a:t>
            </a:r>
            <a:br>
              <a:rPr lang="en" sz="900"/>
            </a:br>
            <a:r>
              <a:rPr lang="en" sz="900"/>
              <a:t>Academic Advisor</a:t>
            </a:r>
            <a:endParaRPr sz="900"/>
          </a:p>
        </p:txBody>
      </p:sp>
      <p:sp>
        <p:nvSpPr>
          <p:cNvPr id="125" name="Google Shape;125;p29"/>
          <p:cNvSpPr txBox="1"/>
          <p:nvPr>
            <p:ph idx="1" type="body"/>
          </p:nvPr>
        </p:nvSpPr>
        <p:spPr>
          <a:xfrm>
            <a:off x="4886875" y="1979250"/>
            <a:ext cx="1867800" cy="36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lang="en" sz="900"/>
              <a:t>Alyssa Groskopf,</a:t>
            </a:r>
            <a:br>
              <a:rPr lang="en" sz="900"/>
            </a:br>
            <a:r>
              <a:rPr lang="en" sz="900"/>
              <a:t>Recruitment &amp; Communications Coordinator</a:t>
            </a:r>
            <a:endParaRPr sz="900"/>
          </a:p>
        </p:txBody>
      </p:sp>
      <p:sp>
        <p:nvSpPr>
          <p:cNvPr id="126" name="Google Shape;126;p29"/>
          <p:cNvSpPr txBox="1"/>
          <p:nvPr>
            <p:ph idx="1" type="body"/>
          </p:nvPr>
        </p:nvSpPr>
        <p:spPr>
          <a:xfrm>
            <a:off x="6773544" y="4236084"/>
            <a:ext cx="1421400" cy="36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lang="en" sz="900"/>
              <a:t>Dr. Frances Homans, </a:t>
            </a:r>
            <a:br>
              <a:rPr lang="en" sz="900"/>
            </a:br>
            <a:r>
              <a:rPr lang="en" sz="900"/>
              <a:t>Department Head</a:t>
            </a:r>
            <a:endParaRPr sz="900"/>
          </a:p>
        </p:txBody>
      </p:sp>
      <p:pic>
        <p:nvPicPr>
          <p:cNvPr id="127" name="Google Shape;127;p29"/>
          <p:cNvPicPr preferRelativeResize="0"/>
          <p:nvPr/>
        </p:nvPicPr>
        <p:blipFill rotWithShape="1">
          <a:blip r:embed="rId5">
            <a:alphaModFix/>
          </a:blip>
          <a:srcRect b="0" l="8042" r="25268" t="0"/>
          <a:stretch/>
        </p:blipFill>
        <p:spPr>
          <a:xfrm>
            <a:off x="6852782" y="2714925"/>
            <a:ext cx="1262925" cy="1515297"/>
          </a:xfrm>
          <a:prstGeom prst="rect">
            <a:avLst/>
          </a:prstGeom>
          <a:noFill/>
          <a:ln>
            <a:noFill/>
          </a:ln>
        </p:spPr>
      </p:pic>
      <p:sp>
        <p:nvSpPr>
          <p:cNvPr id="128" name="Google Shape;128;p29"/>
          <p:cNvSpPr txBox="1"/>
          <p:nvPr>
            <p:ph idx="1" type="body"/>
          </p:nvPr>
        </p:nvSpPr>
        <p:spPr>
          <a:xfrm>
            <a:off x="6801517" y="1979246"/>
            <a:ext cx="1421400" cy="36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lang="en" sz="900"/>
              <a:t>Greta Tank, </a:t>
            </a:r>
            <a:br>
              <a:rPr lang="en" sz="900"/>
            </a:br>
            <a:r>
              <a:rPr lang="en" sz="900"/>
              <a:t>Project/Program Specialist</a:t>
            </a:r>
            <a:endParaRPr sz="900"/>
          </a:p>
        </p:txBody>
      </p:sp>
      <p:pic>
        <p:nvPicPr>
          <p:cNvPr id="129" name="Google Shape;129;p29"/>
          <p:cNvPicPr preferRelativeResize="0"/>
          <p:nvPr/>
        </p:nvPicPr>
        <p:blipFill>
          <a:blip r:embed="rId6">
            <a:alphaModFix/>
          </a:blip>
          <a:stretch>
            <a:fillRect/>
          </a:stretch>
        </p:blipFill>
        <p:spPr>
          <a:xfrm>
            <a:off x="5205136" y="477475"/>
            <a:ext cx="1231279" cy="1539098"/>
          </a:xfrm>
          <a:prstGeom prst="rect">
            <a:avLst/>
          </a:prstGeom>
          <a:noFill/>
          <a:ln>
            <a:noFill/>
          </a:ln>
        </p:spPr>
      </p:pic>
      <p:pic>
        <p:nvPicPr>
          <p:cNvPr id="130" name="Google Shape;130;p29"/>
          <p:cNvPicPr preferRelativeResize="0"/>
          <p:nvPr/>
        </p:nvPicPr>
        <p:blipFill rotWithShape="1">
          <a:blip r:embed="rId7">
            <a:alphaModFix/>
          </a:blip>
          <a:srcRect b="0" l="10333" r="6193" t="0"/>
          <a:stretch/>
        </p:blipFill>
        <p:spPr>
          <a:xfrm>
            <a:off x="6896579" y="465000"/>
            <a:ext cx="1231276" cy="1539101"/>
          </a:xfrm>
          <a:prstGeom prst="rect">
            <a:avLst/>
          </a:prstGeom>
          <a:noFill/>
          <a:ln>
            <a:noFill/>
          </a:ln>
        </p:spPr>
      </p:pic>
      <p:pic>
        <p:nvPicPr>
          <p:cNvPr id="131" name="Google Shape;131;p29"/>
          <p:cNvPicPr preferRelativeResize="0"/>
          <p:nvPr/>
        </p:nvPicPr>
        <p:blipFill rotWithShape="1">
          <a:blip r:embed="rId8">
            <a:alphaModFix/>
          </a:blip>
          <a:srcRect b="24115" l="13753" r="2487" t="0"/>
          <a:stretch/>
        </p:blipFill>
        <p:spPr>
          <a:xfrm>
            <a:off x="1849226" y="490950"/>
            <a:ext cx="1231275" cy="1488300"/>
          </a:xfrm>
          <a:prstGeom prst="rect">
            <a:avLst/>
          </a:prstGeom>
          <a:noFill/>
          <a:ln>
            <a:noFill/>
          </a:ln>
        </p:spPr>
      </p:pic>
      <p:pic>
        <p:nvPicPr>
          <p:cNvPr id="132" name="Google Shape;132;p29"/>
          <p:cNvPicPr preferRelativeResize="0"/>
          <p:nvPr/>
        </p:nvPicPr>
        <p:blipFill rotWithShape="1">
          <a:blip r:embed="rId9">
            <a:alphaModFix/>
          </a:blip>
          <a:srcRect b="36053" l="17765" r="9247" t="-515"/>
          <a:stretch/>
        </p:blipFill>
        <p:spPr>
          <a:xfrm>
            <a:off x="3579575" y="490950"/>
            <a:ext cx="1262925" cy="1488300"/>
          </a:xfrm>
          <a:prstGeom prst="rect">
            <a:avLst/>
          </a:prstGeom>
          <a:noFill/>
          <a:ln>
            <a:noFill/>
          </a:ln>
        </p:spPr>
      </p:pic>
      <p:pic>
        <p:nvPicPr>
          <p:cNvPr id="133" name="Google Shape;133;p29"/>
          <p:cNvPicPr preferRelativeResize="0"/>
          <p:nvPr/>
        </p:nvPicPr>
        <p:blipFill rotWithShape="1">
          <a:blip r:embed="rId10">
            <a:alphaModFix/>
          </a:blip>
          <a:srcRect b="880" l="24156" r="20692" t="-880"/>
          <a:stretch/>
        </p:blipFill>
        <p:spPr>
          <a:xfrm>
            <a:off x="1833237" y="2714925"/>
            <a:ext cx="1262926" cy="152655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30"/>
          <p:cNvSpPr txBox="1"/>
          <p:nvPr>
            <p:ph type="title"/>
          </p:nvPr>
        </p:nvSpPr>
        <p:spPr>
          <a:xfrm rot="-5400000">
            <a:off x="-1594325" y="2065325"/>
            <a:ext cx="4562400" cy="840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5200"/>
              <a:t>ACM Curriculum</a:t>
            </a:r>
            <a:endParaRPr sz="5200"/>
          </a:p>
        </p:txBody>
      </p:sp>
      <p:sp>
        <p:nvSpPr>
          <p:cNvPr id="139" name="Google Shape;139;p30"/>
          <p:cNvSpPr txBox="1"/>
          <p:nvPr/>
        </p:nvSpPr>
        <p:spPr>
          <a:xfrm>
            <a:off x="2170825" y="190925"/>
            <a:ext cx="6815700" cy="71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Raleway"/>
                <a:ea typeface="Raleway"/>
                <a:cs typeface="Raleway"/>
                <a:sym typeface="Raleway"/>
              </a:rPr>
              <a:t>Agricultural Communication &amp; Marketing (ACM) degree prepares students to share science and stories about our food, agricultural and environmental systems with a wide range of audiences and organizations.</a:t>
            </a:r>
            <a:endParaRPr sz="1200">
              <a:latin typeface="Raleway"/>
              <a:ea typeface="Raleway"/>
              <a:cs typeface="Raleway"/>
              <a:sym typeface="Raleway"/>
            </a:endParaRPr>
          </a:p>
        </p:txBody>
      </p:sp>
      <p:sp>
        <p:nvSpPr>
          <p:cNvPr id="140" name="Google Shape;140;p30"/>
          <p:cNvSpPr txBox="1"/>
          <p:nvPr/>
        </p:nvSpPr>
        <p:spPr>
          <a:xfrm>
            <a:off x="2813000" y="2059800"/>
            <a:ext cx="1493100" cy="71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000">
              <a:latin typeface="Raleway"/>
              <a:ea typeface="Raleway"/>
              <a:cs typeface="Raleway"/>
              <a:sym typeface="Raleway"/>
            </a:endParaRPr>
          </a:p>
        </p:txBody>
      </p:sp>
      <p:grpSp>
        <p:nvGrpSpPr>
          <p:cNvPr id="141" name="Google Shape;141;p30"/>
          <p:cNvGrpSpPr/>
          <p:nvPr/>
        </p:nvGrpSpPr>
        <p:grpSpPr>
          <a:xfrm>
            <a:off x="2083686" y="910025"/>
            <a:ext cx="2865489" cy="2547000"/>
            <a:chOff x="1293736" y="1258050"/>
            <a:chExt cx="2865489" cy="2547000"/>
          </a:xfrm>
        </p:grpSpPr>
        <p:sp>
          <p:nvSpPr>
            <p:cNvPr id="142" name="Google Shape;142;p30"/>
            <p:cNvSpPr/>
            <p:nvPr/>
          </p:nvSpPr>
          <p:spPr>
            <a:xfrm rot="2700000">
              <a:off x="2286374" y="1011412"/>
              <a:ext cx="561726" cy="3040276"/>
            </a:xfrm>
            <a:prstGeom prst="roundRect">
              <a:avLst>
                <a:gd fmla="val 50000" name="adj"/>
              </a:avLst>
            </a:prstGeom>
            <a:solidFill>
              <a:srgbClr val="7A00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30"/>
            <p:cNvSpPr/>
            <p:nvPr/>
          </p:nvSpPr>
          <p:spPr>
            <a:xfrm>
              <a:off x="1510752" y="3205393"/>
              <a:ext cx="374100" cy="374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Roboto"/>
                  <a:ea typeface="Roboto"/>
                  <a:cs typeface="Roboto"/>
                  <a:sym typeface="Roboto"/>
                </a:rPr>
                <a:t>1</a:t>
              </a:r>
              <a:endParaRPr b="1" sz="1200">
                <a:latin typeface="Roboto"/>
                <a:ea typeface="Roboto"/>
                <a:cs typeface="Roboto"/>
                <a:sym typeface="Roboto"/>
              </a:endParaRPr>
            </a:p>
          </p:txBody>
        </p:sp>
        <p:sp>
          <p:nvSpPr>
            <p:cNvPr id="144" name="Google Shape;144;p30"/>
            <p:cNvSpPr txBox="1"/>
            <p:nvPr/>
          </p:nvSpPr>
          <p:spPr>
            <a:xfrm rot="-2700000">
              <a:off x="1501398" y="2241353"/>
              <a:ext cx="2332604"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Roboto"/>
                  <a:ea typeface="Roboto"/>
                  <a:cs typeface="Roboto"/>
                  <a:sym typeface="Roboto"/>
                </a:rPr>
                <a:t>Communication </a:t>
              </a:r>
              <a:endParaRPr b="1" sz="800">
                <a:solidFill>
                  <a:srgbClr val="FFFFFF"/>
                </a:solidFill>
                <a:latin typeface="Roboto"/>
                <a:ea typeface="Roboto"/>
                <a:cs typeface="Roboto"/>
                <a:sym typeface="Roboto"/>
              </a:endParaRPr>
            </a:p>
          </p:txBody>
        </p:sp>
        <p:sp>
          <p:nvSpPr>
            <p:cNvPr id="145" name="Google Shape;145;p30"/>
            <p:cNvSpPr txBox="1"/>
            <p:nvPr/>
          </p:nvSpPr>
          <p:spPr>
            <a:xfrm rot="-2700000">
              <a:off x="1930882" y="2481091"/>
              <a:ext cx="2400486" cy="5074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Roboto"/>
                  <a:ea typeface="Roboto"/>
                  <a:cs typeface="Roboto"/>
                  <a:sym typeface="Roboto"/>
                </a:rPr>
                <a:t>Develop effective communication skills, including speaking, writing, design, video production, social media, and campaign strategy</a:t>
              </a:r>
              <a:endParaRPr b="1" sz="800">
                <a:latin typeface="Roboto"/>
                <a:ea typeface="Roboto"/>
                <a:cs typeface="Roboto"/>
                <a:sym typeface="Roboto"/>
              </a:endParaRPr>
            </a:p>
          </p:txBody>
        </p:sp>
      </p:grpSp>
      <p:grpSp>
        <p:nvGrpSpPr>
          <p:cNvPr id="146" name="Google Shape;146;p30"/>
          <p:cNvGrpSpPr/>
          <p:nvPr/>
        </p:nvGrpSpPr>
        <p:grpSpPr>
          <a:xfrm>
            <a:off x="4159833" y="966725"/>
            <a:ext cx="2898192" cy="2547000"/>
            <a:chOff x="3203958" y="1258050"/>
            <a:chExt cx="2898192" cy="2547000"/>
          </a:xfrm>
        </p:grpSpPr>
        <p:sp>
          <p:nvSpPr>
            <p:cNvPr id="147" name="Google Shape;147;p30"/>
            <p:cNvSpPr/>
            <p:nvPr/>
          </p:nvSpPr>
          <p:spPr>
            <a:xfrm rot="2700000">
              <a:off x="4196595" y="1011412"/>
              <a:ext cx="561726" cy="3040276"/>
            </a:xfrm>
            <a:prstGeom prst="roundRect">
              <a:avLst>
                <a:gd fmla="val 50000" name="adj"/>
              </a:avLst>
            </a:prstGeom>
            <a:solidFill>
              <a:srgbClr val="FFC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0"/>
            <p:cNvSpPr/>
            <p:nvPr/>
          </p:nvSpPr>
          <p:spPr>
            <a:xfrm>
              <a:off x="3420974" y="3205393"/>
              <a:ext cx="374100" cy="374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Roboto"/>
                  <a:ea typeface="Roboto"/>
                  <a:cs typeface="Roboto"/>
                  <a:sym typeface="Roboto"/>
                </a:rPr>
                <a:t>2</a:t>
              </a:r>
              <a:endParaRPr b="1" sz="1200">
                <a:latin typeface="Roboto"/>
                <a:ea typeface="Roboto"/>
                <a:cs typeface="Roboto"/>
                <a:sym typeface="Roboto"/>
              </a:endParaRPr>
            </a:p>
          </p:txBody>
        </p:sp>
        <p:sp>
          <p:nvSpPr>
            <p:cNvPr id="149" name="Google Shape;149;p30"/>
            <p:cNvSpPr txBox="1"/>
            <p:nvPr/>
          </p:nvSpPr>
          <p:spPr>
            <a:xfrm rot="-2700000">
              <a:off x="3410687" y="2240903"/>
              <a:ext cx="2333877"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Roboto"/>
                  <a:ea typeface="Roboto"/>
                  <a:cs typeface="Roboto"/>
                  <a:sym typeface="Roboto"/>
                </a:rPr>
                <a:t>Business, Marketing, and Leadership</a:t>
              </a:r>
              <a:endParaRPr b="1" sz="800">
                <a:solidFill>
                  <a:srgbClr val="FFFFFF"/>
                </a:solidFill>
                <a:latin typeface="Roboto"/>
                <a:ea typeface="Roboto"/>
                <a:cs typeface="Roboto"/>
                <a:sym typeface="Roboto"/>
              </a:endParaRPr>
            </a:p>
          </p:txBody>
        </p:sp>
        <p:sp>
          <p:nvSpPr>
            <p:cNvPr id="150" name="Google Shape;150;p30"/>
            <p:cNvSpPr txBox="1"/>
            <p:nvPr/>
          </p:nvSpPr>
          <p:spPr>
            <a:xfrm rot="-2700000">
              <a:off x="3834335" y="2464743"/>
              <a:ext cx="2446731" cy="5074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Roboto"/>
                  <a:ea typeface="Roboto"/>
                  <a:cs typeface="Roboto"/>
                  <a:sym typeface="Roboto"/>
                </a:rPr>
                <a:t>Deepen understanding of business, management, sales, marketing, and leadership concepts and practices</a:t>
              </a:r>
              <a:endParaRPr b="1" sz="800">
                <a:latin typeface="Roboto"/>
                <a:ea typeface="Roboto"/>
                <a:cs typeface="Roboto"/>
                <a:sym typeface="Roboto"/>
              </a:endParaRPr>
            </a:p>
          </p:txBody>
        </p:sp>
      </p:grpSp>
      <p:grpSp>
        <p:nvGrpSpPr>
          <p:cNvPr id="151" name="Google Shape;151;p30"/>
          <p:cNvGrpSpPr/>
          <p:nvPr/>
        </p:nvGrpSpPr>
        <p:grpSpPr>
          <a:xfrm>
            <a:off x="6260052" y="969425"/>
            <a:ext cx="2726286" cy="2547000"/>
            <a:chOff x="5123977" y="1258050"/>
            <a:chExt cx="2726286" cy="2547000"/>
          </a:xfrm>
        </p:grpSpPr>
        <p:sp>
          <p:nvSpPr>
            <p:cNvPr id="152" name="Google Shape;152;p30"/>
            <p:cNvSpPr/>
            <p:nvPr/>
          </p:nvSpPr>
          <p:spPr>
            <a:xfrm rot="2700000">
              <a:off x="6116614" y="1011412"/>
              <a:ext cx="561726" cy="3040276"/>
            </a:xfrm>
            <a:prstGeom prst="roundRect">
              <a:avLst>
                <a:gd fmla="val 50000" name="adj"/>
              </a:avLst>
            </a:prstGeom>
            <a:solidFill>
              <a:srgbClr val="7A00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30"/>
            <p:cNvSpPr/>
            <p:nvPr/>
          </p:nvSpPr>
          <p:spPr>
            <a:xfrm>
              <a:off x="5340992" y="3205393"/>
              <a:ext cx="374100" cy="374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dk1"/>
                  </a:solidFill>
                  <a:latin typeface="Roboto"/>
                  <a:ea typeface="Roboto"/>
                  <a:cs typeface="Roboto"/>
                  <a:sym typeface="Roboto"/>
                </a:rPr>
                <a:t>3</a:t>
              </a:r>
              <a:endParaRPr b="1" sz="1200">
                <a:solidFill>
                  <a:schemeClr val="dk1"/>
                </a:solidFill>
                <a:latin typeface="Roboto"/>
                <a:ea typeface="Roboto"/>
                <a:cs typeface="Roboto"/>
                <a:sym typeface="Roboto"/>
              </a:endParaRPr>
            </a:p>
          </p:txBody>
        </p:sp>
        <p:sp>
          <p:nvSpPr>
            <p:cNvPr id="154" name="Google Shape;154;p30"/>
            <p:cNvSpPr txBox="1"/>
            <p:nvPr/>
          </p:nvSpPr>
          <p:spPr>
            <a:xfrm rot="-2700000">
              <a:off x="5323969" y="2238203"/>
              <a:ext cx="2341513"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Roboto"/>
                  <a:ea typeface="Roboto"/>
                  <a:cs typeface="Roboto"/>
                  <a:sym typeface="Roboto"/>
                </a:rPr>
                <a:t>Ag, Food &amp; Environmental Science</a:t>
              </a:r>
              <a:endParaRPr b="1" sz="800">
                <a:solidFill>
                  <a:srgbClr val="FFFFFF"/>
                </a:solidFill>
                <a:latin typeface="Roboto"/>
                <a:ea typeface="Roboto"/>
                <a:cs typeface="Roboto"/>
                <a:sym typeface="Roboto"/>
              </a:endParaRPr>
            </a:p>
          </p:txBody>
        </p:sp>
        <p:sp>
          <p:nvSpPr>
            <p:cNvPr id="155" name="Google Shape;155;p30"/>
            <p:cNvSpPr txBox="1"/>
            <p:nvPr/>
          </p:nvSpPr>
          <p:spPr>
            <a:xfrm rot="-2700000">
              <a:off x="5789949" y="2550697"/>
              <a:ext cx="2203628" cy="5074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800">
                  <a:latin typeface="Roboto"/>
                  <a:ea typeface="Roboto"/>
                  <a:cs typeface="Roboto"/>
                  <a:sym typeface="Roboto"/>
                </a:rPr>
                <a:t>Strengthen knowledge, passion, and interest in technical food &amp; agricultural subjects</a:t>
              </a:r>
              <a:endParaRPr b="1" sz="800">
                <a:latin typeface="Roboto"/>
                <a:ea typeface="Roboto"/>
                <a:cs typeface="Roboto"/>
                <a:sym typeface="Roboto"/>
              </a:endParaRPr>
            </a:p>
          </p:txBody>
        </p:sp>
      </p:grpSp>
      <p:pic>
        <p:nvPicPr>
          <p:cNvPr descr="6.jpg" id="156" name="Google Shape;156;p30"/>
          <p:cNvPicPr preferRelativeResize="0"/>
          <p:nvPr/>
        </p:nvPicPr>
        <p:blipFill rotWithShape="1">
          <a:blip r:embed="rId3">
            <a:alphaModFix/>
          </a:blip>
          <a:srcRect b="0" l="0" r="0" t="0"/>
          <a:stretch/>
        </p:blipFill>
        <p:spPr>
          <a:xfrm>
            <a:off x="6878125" y="3516425"/>
            <a:ext cx="1769244" cy="1250100"/>
          </a:xfrm>
          <a:prstGeom prst="rect">
            <a:avLst/>
          </a:prstGeom>
          <a:noFill/>
          <a:ln>
            <a:noFill/>
          </a:ln>
        </p:spPr>
      </p:pic>
      <p:pic>
        <p:nvPicPr>
          <p:cNvPr id="157" name="Google Shape;157;p30"/>
          <p:cNvPicPr preferRelativeResize="0"/>
          <p:nvPr/>
        </p:nvPicPr>
        <p:blipFill>
          <a:blip r:embed="rId4">
            <a:alphaModFix/>
          </a:blip>
          <a:stretch>
            <a:fillRect/>
          </a:stretch>
        </p:blipFill>
        <p:spPr>
          <a:xfrm>
            <a:off x="2149575" y="3505424"/>
            <a:ext cx="1666751" cy="1249895"/>
          </a:xfrm>
          <a:prstGeom prst="rect">
            <a:avLst/>
          </a:prstGeom>
          <a:noFill/>
          <a:ln>
            <a:noFill/>
          </a:ln>
        </p:spPr>
      </p:pic>
      <p:pic>
        <p:nvPicPr>
          <p:cNvPr id="158" name="Google Shape;158;p30"/>
          <p:cNvPicPr preferRelativeResize="0"/>
          <p:nvPr/>
        </p:nvPicPr>
        <p:blipFill>
          <a:blip r:embed="rId5">
            <a:alphaModFix/>
          </a:blip>
          <a:stretch>
            <a:fillRect/>
          </a:stretch>
        </p:blipFill>
        <p:spPr>
          <a:xfrm>
            <a:off x="4458374" y="3506075"/>
            <a:ext cx="1666760" cy="1250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1"/>
          <p:cNvSpPr txBox="1"/>
          <p:nvPr>
            <p:ph type="title"/>
          </p:nvPr>
        </p:nvSpPr>
        <p:spPr>
          <a:xfrm>
            <a:off x="457200" y="205979"/>
            <a:ext cx="8229600" cy="857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b="1" lang="en" sz="2800">
                <a:latin typeface="Raleway"/>
                <a:ea typeface="Raleway"/>
                <a:cs typeface="Raleway"/>
                <a:sym typeface="Raleway"/>
              </a:rPr>
              <a:t>New and innovative course offerings</a:t>
            </a:r>
            <a:endParaRPr b="1" sz="2800">
              <a:latin typeface="Raleway"/>
              <a:ea typeface="Raleway"/>
              <a:cs typeface="Raleway"/>
              <a:sym typeface="Raleway"/>
            </a:endParaRPr>
          </a:p>
        </p:txBody>
      </p:sp>
      <p:pic>
        <p:nvPicPr>
          <p:cNvPr id="165" name="Google Shape;165;p31"/>
          <p:cNvPicPr preferRelativeResize="0"/>
          <p:nvPr/>
        </p:nvPicPr>
        <p:blipFill>
          <a:blip r:embed="rId3">
            <a:alphaModFix/>
          </a:blip>
          <a:stretch>
            <a:fillRect/>
          </a:stretch>
        </p:blipFill>
        <p:spPr>
          <a:xfrm>
            <a:off x="158150" y="1207700"/>
            <a:ext cx="4413851" cy="3330400"/>
          </a:xfrm>
          <a:prstGeom prst="rect">
            <a:avLst/>
          </a:prstGeom>
          <a:noFill/>
          <a:ln>
            <a:noFill/>
          </a:ln>
        </p:spPr>
      </p:pic>
      <p:pic>
        <p:nvPicPr>
          <p:cNvPr id="166" name="Google Shape;166;p31"/>
          <p:cNvPicPr preferRelativeResize="0"/>
          <p:nvPr/>
        </p:nvPicPr>
        <p:blipFill>
          <a:blip r:embed="rId4">
            <a:alphaModFix/>
          </a:blip>
          <a:stretch>
            <a:fillRect/>
          </a:stretch>
        </p:blipFill>
        <p:spPr>
          <a:xfrm>
            <a:off x="4796226" y="1207700"/>
            <a:ext cx="4100975" cy="33303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0" name="Shape 170"/>
        <p:cNvGrpSpPr/>
        <p:nvPr/>
      </p:nvGrpSpPr>
      <p:grpSpPr>
        <a:xfrm>
          <a:off x="0" y="0"/>
          <a:ext cx="0" cy="0"/>
          <a:chOff x="0" y="0"/>
          <a:chExt cx="0" cy="0"/>
        </a:xfrm>
      </p:grpSpPr>
      <p:sp>
        <p:nvSpPr>
          <p:cNvPr id="171" name="Google Shape;171;p32"/>
          <p:cNvSpPr txBox="1"/>
          <p:nvPr>
            <p:ph type="title"/>
          </p:nvPr>
        </p:nvSpPr>
        <p:spPr>
          <a:xfrm>
            <a:off x="1240925" y="292500"/>
            <a:ext cx="8520600" cy="8313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4200"/>
              <a:buFont typeface="Economica"/>
              <a:buNone/>
            </a:pPr>
            <a:r>
              <a:rPr b="0" i="0" lang="en" sz="4200" u="none" cap="none" strike="noStrike">
                <a:solidFill>
                  <a:srgbClr val="F3F3F3"/>
                </a:solidFill>
                <a:latin typeface="Calibri"/>
                <a:ea typeface="Calibri"/>
                <a:cs typeface="Calibri"/>
                <a:sym typeface="Calibri"/>
              </a:rPr>
              <a:t>Job titles + types of employers</a:t>
            </a:r>
            <a:endParaRPr/>
          </a:p>
        </p:txBody>
      </p:sp>
      <p:sp>
        <p:nvSpPr>
          <p:cNvPr id="172" name="Google Shape;172;p32"/>
          <p:cNvSpPr txBox="1"/>
          <p:nvPr>
            <p:ph idx="1" type="body"/>
          </p:nvPr>
        </p:nvSpPr>
        <p:spPr>
          <a:xfrm>
            <a:off x="622525" y="993075"/>
            <a:ext cx="3999900" cy="33540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Clr>
                <a:schemeClr val="dk1"/>
              </a:buClr>
              <a:buSzPts val="1400"/>
              <a:buFont typeface="Open Sans"/>
              <a:buNone/>
            </a:pPr>
            <a:r>
              <a:rPr lang="en">
                <a:solidFill>
                  <a:srgbClr val="FFFFFF"/>
                </a:solidFill>
                <a:latin typeface="Calibri"/>
                <a:ea typeface="Calibri"/>
                <a:cs typeface="Calibri"/>
                <a:sym typeface="Calibri"/>
              </a:rPr>
              <a:t>(Titles)</a:t>
            </a:r>
            <a:endParaRPr>
              <a:solidFill>
                <a:srgbClr val="FFFFFF"/>
              </a:solidFill>
              <a:latin typeface="Calibri"/>
              <a:ea typeface="Calibri"/>
              <a:cs typeface="Calibri"/>
              <a:sym typeface="Calibri"/>
            </a:endParaRPr>
          </a:p>
          <a:p>
            <a:pPr indent="0" lvl="0" marL="0" marR="0" rtl="0" algn="r">
              <a:lnSpc>
                <a:spcPct val="115000"/>
              </a:lnSpc>
              <a:spcBef>
                <a:spcPts val="0"/>
              </a:spcBef>
              <a:spcAft>
                <a:spcPts val="0"/>
              </a:spcAft>
              <a:buClr>
                <a:schemeClr val="dk1"/>
              </a:buClr>
              <a:buSzPts val="1400"/>
              <a:buFont typeface="Open Sans"/>
              <a:buNone/>
            </a:pPr>
            <a:r>
              <a:rPr b="0" i="0" lang="en" sz="1400" u="none" cap="none" strike="noStrike">
                <a:solidFill>
                  <a:srgbClr val="FFFFFF"/>
                </a:solidFill>
                <a:latin typeface="Calibri"/>
                <a:ea typeface="Calibri"/>
                <a:cs typeface="Calibri"/>
                <a:sym typeface="Calibri"/>
              </a:rPr>
              <a:t>Public relations executive</a:t>
            </a:r>
            <a:br>
              <a:rPr b="0" i="0" lang="en" sz="1400" u="none" cap="none" strike="noStrike">
                <a:solidFill>
                  <a:srgbClr val="FFFFFF"/>
                </a:solidFill>
                <a:latin typeface="Calibri"/>
                <a:ea typeface="Calibri"/>
                <a:cs typeface="Calibri"/>
                <a:sym typeface="Calibri"/>
              </a:rPr>
            </a:br>
            <a:r>
              <a:rPr b="0" i="0" lang="en" sz="1400" u="none" cap="none" strike="noStrike">
                <a:solidFill>
                  <a:srgbClr val="FFFFFF"/>
                </a:solidFill>
                <a:latin typeface="Calibri"/>
                <a:ea typeface="Calibri"/>
                <a:cs typeface="Calibri"/>
                <a:sym typeface="Calibri"/>
              </a:rPr>
              <a:t>Magazine editor</a:t>
            </a:r>
            <a:br>
              <a:rPr b="0" i="0" lang="en" sz="1400" u="none" cap="none" strike="noStrike">
                <a:solidFill>
                  <a:srgbClr val="FFFFFF"/>
                </a:solidFill>
                <a:latin typeface="Calibri"/>
                <a:ea typeface="Calibri"/>
                <a:cs typeface="Calibri"/>
                <a:sym typeface="Calibri"/>
              </a:rPr>
            </a:br>
            <a:r>
              <a:rPr b="0" i="0" lang="en" sz="1400" u="none" cap="none" strike="noStrike">
                <a:solidFill>
                  <a:srgbClr val="FFFFFF"/>
                </a:solidFill>
                <a:latin typeface="Calibri"/>
                <a:ea typeface="Calibri"/>
                <a:cs typeface="Calibri"/>
                <a:sym typeface="Calibri"/>
              </a:rPr>
              <a:t>Communications specialist</a:t>
            </a:r>
            <a:br>
              <a:rPr b="0" i="0" lang="en" sz="1400" u="none" cap="none" strike="noStrike">
                <a:solidFill>
                  <a:srgbClr val="FFFFFF"/>
                </a:solidFill>
                <a:latin typeface="Calibri"/>
                <a:ea typeface="Calibri"/>
                <a:cs typeface="Calibri"/>
                <a:sym typeface="Calibri"/>
              </a:rPr>
            </a:br>
            <a:r>
              <a:rPr b="0" i="0" lang="en" sz="1400" u="none" cap="none" strike="noStrike">
                <a:solidFill>
                  <a:srgbClr val="FFFFFF"/>
                </a:solidFill>
                <a:latin typeface="Calibri"/>
                <a:ea typeface="Calibri"/>
                <a:cs typeface="Calibri"/>
                <a:sym typeface="Calibri"/>
              </a:rPr>
              <a:t>Sales training manager</a:t>
            </a:r>
            <a:br>
              <a:rPr b="0" i="0" lang="en" sz="1400" u="none" cap="none" strike="noStrike">
                <a:solidFill>
                  <a:srgbClr val="FFFFFF"/>
                </a:solidFill>
                <a:latin typeface="Calibri"/>
                <a:ea typeface="Calibri"/>
                <a:cs typeface="Calibri"/>
                <a:sym typeface="Calibri"/>
              </a:rPr>
            </a:br>
            <a:r>
              <a:rPr b="0" i="0" lang="en" sz="1400" u="none" cap="none" strike="noStrike">
                <a:solidFill>
                  <a:srgbClr val="FFFFFF"/>
                </a:solidFill>
                <a:latin typeface="Calibri"/>
                <a:ea typeface="Calibri"/>
                <a:cs typeface="Calibri"/>
                <a:sym typeface="Calibri"/>
              </a:rPr>
              <a:t>Corporate ag associate</a:t>
            </a:r>
            <a:br>
              <a:rPr b="0" i="0" lang="en" sz="1400" u="none" cap="none" strike="noStrike">
                <a:solidFill>
                  <a:srgbClr val="FFFFFF"/>
                </a:solidFill>
                <a:latin typeface="Calibri"/>
                <a:ea typeface="Calibri"/>
                <a:cs typeface="Calibri"/>
                <a:sym typeface="Calibri"/>
              </a:rPr>
            </a:br>
            <a:r>
              <a:rPr b="0" i="0" lang="en" sz="1400" u="none" cap="none" strike="noStrike">
                <a:solidFill>
                  <a:srgbClr val="FFFFFF"/>
                </a:solidFill>
                <a:latin typeface="Calibri"/>
                <a:ea typeface="Calibri"/>
                <a:cs typeface="Calibri"/>
                <a:sym typeface="Calibri"/>
              </a:rPr>
              <a:t>Extension educator</a:t>
            </a:r>
            <a:br>
              <a:rPr b="0" i="0" lang="en" sz="1400" u="none" cap="none" strike="noStrike">
                <a:solidFill>
                  <a:srgbClr val="FFFFFF"/>
                </a:solidFill>
                <a:latin typeface="Calibri"/>
                <a:ea typeface="Calibri"/>
                <a:cs typeface="Calibri"/>
                <a:sym typeface="Calibri"/>
              </a:rPr>
            </a:br>
            <a:r>
              <a:rPr b="0" i="0" lang="en" sz="1400" u="none" cap="none" strike="noStrike">
                <a:solidFill>
                  <a:srgbClr val="FFFFFF"/>
                </a:solidFill>
                <a:latin typeface="Calibri"/>
                <a:ea typeface="Calibri"/>
                <a:cs typeface="Calibri"/>
                <a:sym typeface="Calibri"/>
              </a:rPr>
              <a:t>Outreach coordinator</a:t>
            </a:r>
            <a:br>
              <a:rPr b="0" i="0" lang="en" sz="1400" u="none" cap="none" strike="noStrike">
                <a:solidFill>
                  <a:srgbClr val="FFFFFF"/>
                </a:solidFill>
                <a:latin typeface="Calibri"/>
                <a:ea typeface="Calibri"/>
                <a:cs typeface="Calibri"/>
                <a:sym typeface="Calibri"/>
              </a:rPr>
            </a:br>
            <a:r>
              <a:rPr b="0" i="0" lang="en" sz="1400" u="none" cap="none" strike="noStrike">
                <a:solidFill>
                  <a:srgbClr val="FFFFFF"/>
                </a:solidFill>
                <a:latin typeface="Calibri"/>
                <a:ea typeface="Calibri"/>
                <a:cs typeface="Calibri"/>
                <a:sym typeface="Calibri"/>
              </a:rPr>
              <a:t>Business analyst</a:t>
            </a:r>
            <a:br>
              <a:rPr b="0" i="0" lang="en" sz="1400" u="none" cap="none" strike="noStrike">
                <a:solidFill>
                  <a:srgbClr val="FFFFFF"/>
                </a:solidFill>
                <a:latin typeface="Calibri"/>
                <a:ea typeface="Calibri"/>
                <a:cs typeface="Calibri"/>
                <a:sym typeface="Calibri"/>
              </a:rPr>
            </a:br>
            <a:r>
              <a:rPr b="0" i="0" lang="en" sz="1400" u="none" cap="none" strike="noStrike">
                <a:solidFill>
                  <a:srgbClr val="FFFFFF"/>
                </a:solidFill>
                <a:latin typeface="Calibri"/>
                <a:ea typeface="Calibri"/>
                <a:cs typeface="Calibri"/>
                <a:sym typeface="Calibri"/>
              </a:rPr>
              <a:t>Marketing associate</a:t>
            </a:r>
            <a:br>
              <a:rPr b="0" i="0" lang="en" sz="1400" u="none" cap="none" strike="noStrike">
                <a:solidFill>
                  <a:srgbClr val="FFFFFF"/>
                </a:solidFill>
                <a:latin typeface="Calibri"/>
                <a:ea typeface="Calibri"/>
                <a:cs typeface="Calibri"/>
                <a:sym typeface="Calibri"/>
              </a:rPr>
            </a:br>
            <a:r>
              <a:rPr b="0" i="0" lang="en" sz="1400" u="none" cap="none" strike="noStrike">
                <a:solidFill>
                  <a:srgbClr val="FFFFFF"/>
                </a:solidFill>
                <a:latin typeface="Calibri"/>
                <a:ea typeface="Calibri"/>
                <a:cs typeface="Calibri"/>
                <a:sym typeface="Calibri"/>
              </a:rPr>
              <a:t>Social media manager</a:t>
            </a:r>
            <a:br>
              <a:rPr b="0" i="0" lang="en" sz="1400" u="none" cap="none" strike="noStrike">
                <a:solidFill>
                  <a:srgbClr val="FFFFFF"/>
                </a:solidFill>
                <a:latin typeface="Calibri"/>
                <a:ea typeface="Calibri"/>
                <a:cs typeface="Calibri"/>
                <a:sym typeface="Calibri"/>
              </a:rPr>
            </a:br>
            <a:r>
              <a:rPr b="0" i="0" lang="en" sz="1400" u="none" cap="none" strike="noStrike">
                <a:solidFill>
                  <a:srgbClr val="FFFFFF"/>
                </a:solidFill>
                <a:latin typeface="Calibri"/>
                <a:ea typeface="Calibri"/>
                <a:cs typeface="Calibri"/>
                <a:sym typeface="Calibri"/>
              </a:rPr>
              <a:t>Community relations associate</a:t>
            </a:r>
            <a:br>
              <a:rPr b="0" i="0" lang="en" sz="1400" u="none" cap="none" strike="noStrike">
                <a:solidFill>
                  <a:srgbClr val="FFFFFF"/>
                </a:solidFill>
                <a:latin typeface="Calibri"/>
                <a:ea typeface="Calibri"/>
                <a:cs typeface="Calibri"/>
                <a:sym typeface="Calibri"/>
              </a:rPr>
            </a:br>
            <a:r>
              <a:rPr b="0" i="0" lang="en" sz="1400" u="none" cap="none" strike="noStrike">
                <a:solidFill>
                  <a:srgbClr val="FFFFFF"/>
                </a:solidFill>
                <a:latin typeface="Calibri"/>
                <a:ea typeface="Calibri"/>
                <a:cs typeface="Calibri"/>
                <a:sym typeface="Calibri"/>
              </a:rPr>
              <a:t>HR Specialist </a:t>
            </a:r>
            <a:endParaRPr/>
          </a:p>
        </p:txBody>
      </p:sp>
      <p:sp>
        <p:nvSpPr>
          <p:cNvPr id="173" name="Google Shape;173;p32"/>
          <p:cNvSpPr txBox="1"/>
          <p:nvPr>
            <p:ph idx="2" type="body"/>
          </p:nvPr>
        </p:nvSpPr>
        <p:spPr>
          <a:xfrm>
            <a:off x="4622425" y="993075"/>
            <a:ext cx="3999900" cy="3354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400"/>
              <a:buFont typeface="Open Sans"/>
              <a:buNone/>
            </a:pPr>
            <a:r>
              <a:rPr lang="en">
                <a:solidFill>
                  <a:srgbClr val="F3F3F3"/>
                </a:solidFill>
                <a:latin typeface="Calibri"/>
                <a:ea typeface="Calibri"/>
                <a:cs typeface="Calibri"/>
                <a:sym typeface="Calibri"/>
              </a:rPr>
              <a:t>(Organizations)</a:t>
            </a:r>
            <a:endParaRPr>
              <a:solidFill>
                <a:srgbClr val="F3F3F3"/>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400"/>
              <a:buFont typeface="Open Sans"/>
              <a:buNone/>
            </a:pPr>
            <a:r>
              <a:rPr b="0" i="0" lang="en" sz="1400" u="none" cap="none" strike="noStrike">
                <a:solidFill>
                  <a:srgbClr val="F3F3F3"/>
                </a:solidFill>
                <a:latin typeface="Calibri"/>
                <a:ea typeface="Calibri"/>
                <a:cs typeface="Calibri"/>
                <a:sym typeface="Calibri"/>
              </a:rPr>
              <a:t>Ag business organizations</a:t>
            </a:r>
            <a:br>
              <a:rPr b="0" i="0" lang="en" sz="1400" u="none" cap="none" strike="noStrike">
                <a:solidFill>
                  <a:srgbClr val="F3F3F3"/>
                </a:solidFill>
                <a:latin typeface="Calibri"/>
                <a:ea typeface="Calibri"/>
                <a:cs typeface="Calibri"/>
                <a:sym typeface="Calibri"/>
              </a:rPr>
            </a:br>
            <a:r>
              <a:rPr b="0" i="0" lang="en" sz="1400" u="none" cap="none" strike="noStrike">
                <a:solidFill>
                  <a:srgbClr val="F3F3F3"/>
                </a:solidFill>
                <a:latin typeface="Calibri"/>
                <a:ea typeface="Calibri"/>
                <a:cs typeface="Calibri"/>
                <a:sym typeface="Calibri"/>
              </a:rPr>
              <a:t>Ag magazines and publications</a:t>
            </a:r>
            <a:br>
              <a:rPr b="0" i="0" lang="en" sz="1400" u="none" cap="none" strike="noStrike">
                <a:solidFill>
                  <a:srgbClr val="F3F3F3"/>
                </a:solidFill>
                <a:latin typeface="Calibri"/>
                <a:ea typeface="Calibri"/>
                <a:cs typeface="Calibri"/>
                <a:sym typeface="Calibri"/>
              </a:rPr>
            </a:br>
            <a:r>
              <a:rPr b="0" i="0" lang="en" sz="1400" u="none" cap="none" strike="noStrike">
                <a:solidFill>
                  <a:srgbClr val="F3F3F3"/>
                </a:solidFill>
                <a:latin typeface="Calibri"/>
                <a:ea typeface="Calibri"/>
                <a:cs typeface="Calibri"/>
                <a:sym typeface="Calibri"/>
              </a:rPr>
              <a:t>Banks and financial institutions</a:t>
            </a:r>
            <a:br>
              <a:rPr b="0" i="0" lang="en" sz="1400" u="none" cap="none" strike="noStrike">
                <a:solidFill>
                  <a:srgbClr val="F3F3F3"/>
                </a:solidFill>
                <a:latin typeface="Calibri"/>
                <a:ea typeface="Calibri"/>
                <a:cs typeface="Calibri"/>
                <a:sym typeface="Calibri"/>
              </a:rPr>
            </a:br>
            <a:r>
              <a:rPr b="0" i="0" lang="en" sz="1400" u="none" cap="none" strike="noStrike">
                <a:solidFill>
                  <a:srgbClr val="F3F3F3"/>
                </a:solidFill>
                <a:latin typeface="Calibri"/>
                <a:ea typeface="Calibri"/>
                <a:cs typeface="Calibri"/>
                <a:sym typeface="Calibri"/>
              </a:rPr>
              <a:t>Extension service offices</a:t>
            </a:r>
            <a:br>
              <a:rPr b="0" i="0" lang="en" sz="1400" u="none" cap="none" strike="noStrike">
                <a:solidFill>
                  <a:srgbClr val="F3F3F3"/>
                </a:solidFill>
                <a:latin typeface="Calibri"/>
                <a:ea typeface="Calibri"/>
                <a:cs typeface="Calibri"/>
                <a:sym typeface="Calibri"/>
              </a:rPr>
            </a:br>
            <a:r>
              <a:rPr b="0" i="0" lang="en" sz="1400" u="none" cap="none" strike="noStrike">
                <a:solidFill>
                  <a:srgbClr val="F3F3F3"/>
                </a:solidFill>
                <a:latin typeface="Calibri"/>
                <a:ea typeface="Calibri"/>
                <a:cs typeface="Calibri"/>
                <a:sym typeface="Calibri"/>
              </a:rPr>
              <a:t>Government agencies</a:t>
            </a:r>
            <a:br>
              <a:rPr b="0" i="0" lang="en" sz="1400" u="none" cap="none" strike="noStrike">
                <a:solidFill>
                  <a:srgbClr val="F3F3F3"/>
                </a:solidFill>
                <a:latin typeface="Calibri"/>
                <a:ea typeface="Calibri"/>
                <a:cs typeface="Calibri"/>
                <a:sym typeface="Calibri"/>
              </a:rPr>
            </a:br>
            <a:r>
              <a:rPr b="0" i="0" lang="en" sz="1400" u="none" cap="none" strike="noStrike">
                <a:solidFill>
                  <a:srgbClr val="F3F3F3"/>
                </a:solidFill>
                <a:latin typeface="Calibri"/>
                <a:ea typeface="Calibri"/>
                <a:cs typeface="Calibri"/>
                <a:sym typeface="Calibri"/>
              </a:rPr>
              <a:t>Food companies</a:t>
            </a:r>
            <a:br>
              <a:rPr b="0" i="0" lang="en" sz="1400" u="none" cap="none" strike="noStrike">
                <a:solidFill>
                  <a:srgbClr val="F3F3F3"/>
                </a:solidFill>
                <a:latin typeface="Calibri"/>
                <a:ea typeface="Calibri"/>
                <a:cs typeface="Calibri"/>
                <a:sym typeface="Calibri"/>
              </a:rPr>
            </a:br>
            <a:r>
              <a:rPr b="0" i="0" lang="en" sz="1400" u="none" cap="none" strike="noStrike">
                <a:solidFill>
                  <a:srgbClr val="F3F3F3"/>
                </a:solidFill>
                <a:latin typeface="Calibri"/>
                <a:ea typeface="Calibri"/>
                <a:cs typeface="Calibri"/>
                <a:sym typeface="Calibri"/>
              </a:rPr>
              <a:t>Market research firms</a:t>
            </a:r>
            <a:br>
              <a:rPr b="0" i="0" lang="en" sz="1400" u="none" cap="none" strike="noStrike">
                <a:solidFill>
                  <a:srgbClr val="F3F3F3"/>
                </a:solidFill>
                <a:latin typeface="Calibri"/>
                <a:ea typeface="Calibri"/>
                <a:cs typeface="Calibri"/>
                <a:sym typeface="Calibri"/>
              </a:rPr>
            </a:br>
            <a:r>
              <a:rPr b="0" i="0" lang="en" sz="1400" u="none" cap="none" strike="noStrike">
                <a:solidFill>
                  <a:srgbClr val="F3F3F3"/>
                </a:solidFill>
                <a:latin typeface="Calibri"/>
                <a:ea typeface="Calibri"/>
                <a:cs typeface="Calibri"/>
                <a:sym typeface="Calibri"/>
              </a:rPr>
              <a:t>PR/Ad agencies</a:t>
            </a:r>
            <a:br>
              <a:rPr b="0" i="0" lang="en" sz="1400" u="none" cap="none" strike="noStrike">
                <a:solidFill>
                  <a:srgbClr val="F3F3F3"/>
                </a:solidFill>
                <a:latin typeface="Calibri"/>
                <a:ea typeface="Calibri"/>
                <a:cs typeface="Calibri"/>
                <a:sym typeface="Calibri"/>
              </a:rPr>
            </a:br>
            <a:r>
              <a:rPr b="0" i="0" lang="en" sz="1400" u="none" cap="none" strike="noStrike">
                <a:solidFill>
                  <a:srgbClr val="F3F3F3"/>
                </a:solidFill>
                <a:latin typeface="Calibri"/>
                <a:ea typeface="Calibri"/>
                <a:cs typeface="Calibri"/>
                <a:sym typeface="Calibri"/>
              </a:rPr>
              <a:t>Nonprofit organizations</a:t>
            </a:r>
            <a:br>
              <a:rPr b="0" i="0" lang="en" sz="1400" u="none" cap="none" strike="noStrike">
                <a:solidFill>
                  <a:srgbClr val="F3F3F3"/>
                </a:solidFill>
                <a:latin typeface="Calibri"/>
                <a:ea typeface="Calibri"/>
                <a:cs typeface="Calibri"/>
                <a:sym typeface="Calibri"/>
              </a:rPr>
            </a:br>
            <a:r>
              <a:rPr b="0" i="0" lang="en" sz="1400" u="none" cap="none" strike="noStrike">
                <a:solidFill>
                  <a:srgbClr val="F3F3F3"/>
                </a:solidFill>
                <a:latin typeface="Calibri"/>
                <a:ea typeface="Calibri"/>
                <a:cs typeface="Calibri"/>
                <a:sym typeface="Calibri"/>
              </a:rPr>
              <a:t>Research centers</a:t>
            </a:r>
            <a:br>
              <a:rPr b="0" i="0" lang="en" sz="1400" u="none" cap="none" strike="noStrike">
                <a:solidFill>
                  <a:srgbClr val="F3F3F3"/>
                </a:solidFill>
                <a:latin typeface="Calibri"/>
                <a:ea typeface="Calibri"/>
                <a:cs typeface="Calibri"/>
                <a:sym typeface="Calibri"/>
              </a:rPr>
            </a:br>
            <a:r>
              <a:rPr b="0" i="0" lang="en" sz="1400" u="none" cap="none" strike="noStrike">
                <a:solidFill>
                  <a:srgbClr val="F3F3F3"/>
                </a:solidFill>
                <a:latin typeface="Calibri"/>
                <a:ea typeface="Calibri"/>
                <a:cs typeface="Calibri"/>
                <a:sym typeface="Calibri"/>
              </a:rPr>
              <a:t>Universities</a:t>
            </a:r>
            <a:br>
              <a:rPr b="0" i="0" lang="en" sz="1400" u="none" cap="none" strike="noStrike">
                <a:solidFill>
                  <a:srgbClr val="F3F3F3"/>
                </a:solidFill>
                <a:latin typeface="Calibri"/>
                <a:ea typeface="Calibri"/>
                <a:cs typeface="Calibri"/>
                <a:sym typeface="Calibri"/>
              </a:rPr>
            </a:br>
            <a:r>
              <a:rPr b="0" i="0" lang="en" sz="1400" u="none" cap="none" strike="noStrike">
                <a:solidFill>
                  <a:srgbClr val="F3F3F3"/>
                </a:solidFill>
                <a:latin typeface="Calibri"/>
                <a:ea typeface="Calibri"/>
                <a:cs typeface="Calibri"/>
                <a:sym typeface="Calibri"/>
              </a:rPr>
              <a:t>Youth development organizations</a:t>
            </a:r>
            <a:br>
              <a:rPr b="0" i="0" lang="en" sz="1400" u="none" cap="none" strike="noStrike">
                <a:solidFill>
                  <a:srgbClr val="F3F3F3"/>
                </a:solidFill>
                <a:latin typeface="Open Sans"/>
                <a:ea typeface="Open Sans"/>
                <a:cs typeface="Open Sans"/>
                <a:sym typeface="Open Sans"/>
              </a:rPr>
            </a:br>
            <a:br>
              <a:rPr b="0" i="0" lang="en" sz="1400" u="none" cap="none" strike="noStrike">
                <a:solidFill>
                  <a:srgbClr val="F3F3F3"/>
                </a:solidFill>
                <a:latin typeface="Open Sans"/>
                <a:ea typeface="Open Sans"/>
                <a:cs typeface="Open Sans"/>
                <a:sym typeface="Open Sans"/>
              </a:rPr>
            </a:br>
            <a:endParaRPr b="0" i="0" sz="1400" u="none" cap="none" strike="noStrike">
              <a:solidFill>
                <a:srgbClr val="F3F3F3"/>
              </a:solidFill>
              <a:latin typeface="Open Sans"/>
              <a:ea typeface="Open Sans"/>
              <a:cs typeface="Open Sans"/>
              <a:sym typeface="Open Sans"/>
            </a:endParaRPr>
          </a:p>
        </p:txBody>
      </p:sp>
      <p:pic>
        <p:nvPicPr>
          <p:cNvPr id="174" name="Google Shape;174;p32"/>
          <p:cNvPicPr preferRelativeResize="0"/>
          <p:nvPr/>
        </p:nvPicPr>
        <p:blipFill>
          <a:blip r:embed="rId4">
            <a:alphaModFix/>
          </a:blip>
          <a:stretch>
            <a:fillRect/>
          </a:stretch>
        </p:blipFill>
        <p:spPr>
          <a:xfrm>
            <a:off x="66375" y="199275"/>
            <a:ext cx="924525" cy="924525"/>
          </a:xfrm>
          <a:prstGeom prst="rect">
            <a:avLst/>
          </a:prstGeom>
          <a:noFill/>
          <a:ln>
            <a:noFill/>
          </a:ln>
        </p:spPr>
      </p:pic>
      <p:pic>
        <p:nvPicPr>
          <p:cNvPr id="175" name="Google Shape;175;p32"/>
          <p:cNvPicPr preferRelativeResize="0"/>
          <p:nvPr/>
        </p:nvPicPr>
        <p:blipFill>
          <a:blip r:embed="rId5">
            <a:alphaModFix/>
          </a:blip>
          <a:stretch>
            <a:fillRect/>
          </a:stretch>
        </p:blipFill>
        <p:spPr>
          <a:xfrm>
            <a:off x="8021375" y="1280950"/>
            <a:ext cx="924525" cy="924525"/>
          </a:xfrm>
          <a:prstGeom prst="rect">
            <a:avLst/>
          </a:prstGeom>
          <a:noFill/>
          <a:ln>
            <a:noFill/>
          </a:ln>
        </p:spPr>
      </p:pic>
      <p:pic>
        <p:nvPicPr>
          <p:cNvPr id="176" name="Google Shape;176;p32"/>
          <p:cNvPicPr preferRelativeResize="0"/>
          <p:nvPr/>
        </p:nvPicPr>
        <p:blipFill>
          <a:blip r:embed="rId6">
            <a:alphaModFix/>
          </a:blip>
          <a:stretch>
            <a:fillRect/>
          </a:stretch>
        </p:blipFill>
        <p:spPr>
          <a:xfrm>
            <a:off x="337675" y="1799050"/>
            <a:ext cx="864400" cy="864400"/>
          </a:xfrm>
          <a:prstGeom prst="rect">
            <a:avLst/>
          </a:prstGeom>
          <a:noFill/>
          <a:ln>
            <a:noFill/>
          </a:ln>
        </p:spPr>
      </p:pic>
      <p:sp>
        <p:nvSpPr>
          <p:cNvPr id="177" name="Google Shape;177;p32"/>
          <p:cNvSpPr txBox="1"/>
          <p:nvPr/>
        </p:nvSpPr>
        <p:spPr>
          <a:xfrm>
            <a:off x="502525" y="149000"/>
            <a:ext cx="3935100" cy="3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CECEC"/>
                </a:solidFill>
              </a:rPr>
              <a:t>Abby Shea, PR Supervisor, broadhead</a:t>
            </a:r>
            <a:endParaRPr sz="1000">
              <a:solidFill>
                <a:srgbClr val="ECECEC"/>
              </a:solidFill>
            </a:endParaRPr>
          </a:p>
        </p:txBody>
      </p:sp>
      <p:sp>
        <p:nvSpPr>
          <p:cNvPr id="178" name="Google Shape;178;p32"/>
          <p:cNvSpPr txBox="1"/>
          <p:nvPr/>
        </p:nvSpPr>
        <p:spPr>
          <a:xfrm>
            <a:off x="7437450" y="1893967"/>
            <a:ext cx="12801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CECEC"/>
                </a:solidFill>
              </a:rPr>
              <a:t>Becky Church, Account Executive</a:t>
            </a:r>
            <a:endParaRPr sz="1000">
              <a:solidFill>
                <a:srgbClr val="ECECEC"/>
              </a:solidFill>
            </a:endParaRPr>
          </a:p>
          <a:p>
            <a:pPr indent="0" lvl="0" marL="0" rtl="0" algn="l">
              <a:spcBef>
                <a:spcPts val="0"/>
              </a:spcBef>
              <a:spcAft>
                <a:spcPts val="0"/>
              </a:spcAft>
              <a:buNone/>
            </a:pPr>
            <a:r>
              <a:rPr lang="en" sz="1000">
                <a:solidFill>
                  <a:srgbClr val="ECECEC"/>
                </a:solidFill>
              </a:rPr>
              <a:t>Curious Plot</a:t>
            </a:r>
            <a:endParaRPr sz="1000">
              <a:solidFill>
                <a:srgbClr val="ECECEC"/>
              </a:solidFill>
            </a:endParaRPr>
          </a:p>
        </p:txBody>
      </p:sp>
      <p:sp>
        <p:nvSpPr>
          <p:cNvPr id="179" name="Google Shape;179;p32"/>
          <p:cNvSpPr txBox="1"/>
          <p:nvPr/>
        </p:nvSpPr>
        <p:spPr>
          <a:xfrm>
            <a:off x="1294250" y="2205475"/>
            <a:ext cx="1423800" cy="97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CECEC"/>
                </a:solidFill>
              </a:rPr>
              <a:t>Sarah Hetke, </a:t>
            </a:r>
            <a:endParaRPr sz="1000">
              <a:solidFill>
                <a:srgbClr val="ECECEC"/>
              </a:solidFill>
            </a:endParaRPr>
          </a:p>
          <a:p>
            <a:pPr indent="0" lvl="0" marL="0" rtl="0" algn="l">
              <a:spcBef>
                <a:spcPts val="0"/>
              </a:spcBef>
              <a:spcAft>
                <a:spcPts val="0"/>
              </a:spcAft>
              <a:buNone/>
            </a:pPr>
            <a:r>
              <a:rPr lang="en" sz="1000">
                <a:solidFill>
                  <a:srgbClr val="ECECEC"/>
                </a:solidFill>
              </a:rPr>
              <a:t>Digital Communications Consultant, </a:t>
            </a:r>
            <a:endParaRPr sz="1000">
              <a:solidFill>
                <a:srgbClr val="ECECEC"/>
              </a:solidFill>
            </a:endParaRPr>
          </a:p>
          <a:p>
            <a:pPr indent="0" lvl="0" marL="0" rtl="0" algn="l">
              <a:spcBef>
                <a:spcPts val="0"/>
              </a:spcBef>
              <a:spcAft>
                <a:spcPts val="0"/>
              </a:spcAft>
              <a:buNone/>
            </a:pPr>
            <a:r>
              <a:rPr lang="en" sz="1000">
                <a:solidFill>
                  <a:srgbClr val="ECECEC"/>
                </a:solidFill>
              </a:rPr>
              <a:t>Compeer Financial</a:t>
            </a:r>
            <a:endParaRPr sz="1000">
              <a:solidFill>
                <a:srgbClr val="ECECEC"/>
              </a:solidFill>
            </a:endParaRPr>
          </a:p>
        </p:txBody>
      </p:sp>
      <p:pic>
        <p:nvPicPr>
          <p:cNvPr id="180" name="Google Shape;180;p32"/>
          <p:cNvPicPr preferRelativeResize="0"/>
          <p:nvPr/>
        </p:nvPicPr>
        <p:blipFill>
          <a:blip r:embed="rId7">
            <a:alphaModFix/>
          </a:blip>
          <a:stretch>
            <a:fillRect/>
          </a:stretch>
        </p:blipFill>
        <p:spPr>
          <a:xfrm>
            <a:off x="6982150" y="2761625"/>
            <a:ext cx="924525" cy="924525"/>
          </a:xfrm>
          <a:prstGeom prst="rect">
            <a:avLst/>
          </a:prstGeom>
          <a:noFill/>
          <a:ln>
            <a:noFill/>
          </a:ln>
        </p:spPr>
      </p:pic>
      <p:sp>
        <p:nvSpPr>
          <p:cNvPr id="181" name="Google Shape;181;p32"/>
          <p:cNvSpPr txBox="1"/>
          <p:nvPr/>
        </p:nvSpPr>
        <p:spPr>
          <a:xfrm>
            <a:off x="7906675" y="2808238"/>
            <a:ext cx="13773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CECEC"/>
                </a:solidFill>
              </a:rPr>
              <a:t>Madison Taylor, Partnership &amp; Outreach Coordinator, Ferndale Market</a:t>
            </a:r>
            <a:endParaRPr sz="1000">
              <a:solidFill>
                <a:srgbClr val="ECECEC"/>
              </a:solidFill>
            </a:endParaRPr>
          </a:p>
        </p:txBody>
      </p:sp>
      <p:pic>
        <p:nvPicPr>
          <p:cNvPr id="182" name="Google Shape;182;p32"/>
          <p:cNvPicPr preferRelativeResize="0"/>
          <p:nvPr/>
        </p:nvPicPr>
        <p:blipFill>
          <a:blip r:embed="rId8">
            <a:alphaModFix/>
          </a:blip>
          <a:stretch>
            <a:fillRect/>
          </a:stretch>
        </p:blipFill>
        <p:spPr>
          <a:xfrm>
            <a:off x="245500" y="3298325"/>
            <a:ext cx="1048750" cy="1048750"/>
          </a:xfrm>
          <a:prstGeom prst="rect">
            <a:avLst/>
          </a:prstGeom>
          <a:noFill/>
          <a:ln>
            <a:noFill/>
          </a:ln>
        </p:spPr>
      </p:pic>
      <p:sp>
        <p:nvSpPr>
          <p:cNvPr id="183" name="Google Shape;183;p32"/>
          <p:cNvSpPr txBox="1"/>
          <p:nvPr/>
        </p:nvSpPr>
        <p:spPr>
          <a:xfrm>
            <a:off x="1104125" y="4063400"/>
            <a:ext cx="1117500" cy="3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CECEC"/>
                </a:solidFill>
              </a:rPr>
              <a:t>Richard Ancel, Agronomy Associate at Winfield United</a:t>
            </a:r>
            <a:endParaRPr sz="1000">
              <a:solidFill>
                <a:srgbClr val="ECECEC"/>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3"/>
          <p:cNvSpPr txBox="1"/>
          <p:nvPr>
            <p:ph idx="1" type="subTitle"/>
          </p:nvPr>
        </p:nvSpPr>
        <p:spPr>
          <a:xfrm>
            <a:off x="311700" y="339050"/>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Structure of Contest - synchronous and virtual!</a:t>
            </a:r>
            <a:endParaRPr b="1"/>
          </a:p>
        </p:txBody>
      </p:sp>
      <p:sp>
        <p:nvSpPr>
          <p:cNvPr id="189" name="Google Shape;189;p33"/>
          <p:cNvSpPr txBox="1"/>
          <p:nvPr/>
        </p:nvSpPr>
        <p:spPr>
          <a:xfrm>
            <a:off x="311575" y="1029400"/>
            <a:ext cx="8520600" cy="3119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lang="en" sz="1800">
                <a:solidFill>
                  <a:srgbClr val="7A0019"/>
                </a:solidFill>
                <a:latin typeface="Raleway"/>
                <a:ea typeface="Raleway"/>
                <a:cs typeface="Raleway"/>
                <a:sym typeface="Raleway"/>
              </a:rPr>
              <a:t>Instructions for students on the day of the contest  </a:t>
            </a:r>
            <a:endParaRPr b="1" sz="1800">
              <a:solidFill>
                <a:srgbClr val="7A0019"/>
              </a:solidFill>
              <a:latin typeface="Raleway"/>
              <a:ea typeface="Raleway"/>
              <a:cs typeface="Raleway"/>
              <a:sym typeface="Raleway"/>
            </a:endParaRPr>
          </a:p>
          <a:p>
            <a:pPr indent="-304800" lvl="0" marL="457200" marR="91440" rtl="0" algn="l">
              <a:lnSpc>
                <a:spcPct val="115000"/>
              </a:lnSpc>
              <a:spcBef>
                <a:spcPts val="600"/>
              </a:spcBef>
              <a:spcAft>
                <a:spcPts val="0"/>
              </a:spcAft>
              <a:buClr>
                <a:schemeClr val="dk1"/>
              </a:buClr>
              <a:buSzPts val="1200"/>
              <a:buFont typeface="Raleway"/>
              <a:buAutoNum type="arabicPeriod"/>
            </a:pPr>
            <a:r>
              <a:rPr lang="en" sz="1200">
                <a:solidFill>
                  <a:schemeClr val="dk1"/>
                </a:solidFill>
                <a:latin typeface="Raleway"/>
                <a:ea typeface="Raleway"/>
                <a:cs typeface="Raleway"/>
                <a:sym typeface="Raleway"/>
              </a:rPr>
              <a:t>On the day of the contest, join the Ag Com CDE Zoom meeting at 9:00am for welcome, orientation and team roll call. </a:t>
            </a:r>
            <a:endParaRPr sz="1200">
              <a:solidFill>
                <a:schemeClr val="dk1"/>
              </a:solidFill>
              <a:latin typeface="Raleway"/>
              <a:ea typeface="Raleway"/>
              <a:cs typeface="Raleway"/>
              <a:sym typeface="Raleway"/>
            </a:endParaRPr>
          </a:p>
          <a:p>
            <a:pPr indent="-304800" lvl="0" marL="457200" marR="91440" rtl="0" algn="l">
              <a:lnSpc>
                <a:spcPct val="115000"/>
              </a:lnSpc>
              <a:spcBef>
                <a:spcPts val="600"/>
              </a:spcBef>
              <a:spcAft>
                <a:spcPts val="0"/>
              </a:spcAft>
              <a:buClr>
                <a:srgbClr val="333333"/>
              </a:buClr>
              <a:buSzPts val="1200"/>
              <a:buFont typeface="Raleway"/>
              <a:buAutoNum type="arabicPeriod"/>
            </a:pPr>
            <a:r>
              <a:rPr lang="en" sz="1200">
                <a:solidFill>
                  <a:schemeClr val="dk1"/>
                </a:solidFill>
                <a:latin typeface="Raleway"/>
                <a:ea typeface="Raleway"/>
                <a:cs typeface="Raleway"/>
                <a:sym typeface="Raleway"/>
              </a:rPr>
              <a:t>Go to Agricast Ag Comm CDE Welcome Page: </a:t>
            </a:r>
            <a:r>
              <a:rPr lang="en" sz="1100" u="sng">
                <a:solidFill>
                  <a:srgbClr val="1155CC"/>
                </a:solidFill>
                <a:latin typeface="Raleway"/>
                <a:ea typeface="Raleway"/>
                <a:cs typeface="Raleway"/>
                <a:sym typeface="Raleway"/>
                <a:hlinkClick r:id="rId3">
                  <a:extLst>
                    <a:ext uri="{A12FA001-AC4F-418D-AE19-62706E023703}">
                      <ahyp:hlinkClr val="tx"/>
                    </a:ext>
                  </a:extLst>
                </a:hlinkClick>
              </a:rPr>
              <a:t>https://www.umnagricast.com/ag-comm-cde-welcome-page.html</a:t>
            </a:r>
            <a:endParaRPr sz="1100">
              <a:solidFill>
                <a:schemeClr val="dk1"/>
              </a:solidFill>
              <a:latin typeface="Raleway"/>
              <a:ea typeface="Raleway"/>
              <a:cs typeface="Raleway"/>
              <a:sym typeface="Raleway"/>
            </a:endParaRPr>
          </a:p>
          <a:p>
            <a:pPr indent="-304800" lvl="0" marL="457200" marR="91440" rtl="0" algn="l">
              <a:lnSpc>
                <a:spcPct val="115000"/>
              </a:lnSpc>
              <a:spcBef>
                <a:spcPts val="600"/>
              </a:spcBef>
              <a:spcAft>
                <a:spcPts val="0"/>
              </a:spcAft>
              <a:buClr>
                <a:srgbClr val="333333"/>
              </a:buClr>
              <a:buSzPts val="1200"/>
              <a:buFont typeface="Raleway"/>
              <a:buAutoNum type="arabicPeriod"/>
            </a:pPr>
            <a:r>
              <a:rPr lang="en" sz="1200">
                <a:solidFill>
                  <a:schemeClr val="dk1"/>
                </a:solidFill>
                <a:latin typeface="Raleway"/>
                <a:ea typeface="Raleway"/>
                <a:cs typeface="Raleway"/>
                <a:sym typeface="Raleway"/>
              </a:rPr>
              <a:t>Contest materials will available on that website starting at 9:00 AM .</a:t>
            </a:r>
            <a:endParaRPr sz="1200">
              <a:solidFill>
                <a:schemeClr val="dk1"/>
              </a:solidFill>
              <a:latin typeface="Raleway"/>
              <a:ea typeface="Raleway"/>
              <a:cs typeface="Raleway"/>
              <a:sym typeface="Raleway"/>
            </a:endParaRPr>
          </a:p>
          <a:p>
            <a:pPr indent="-304800" lvl="0" marL="457200" marR="91440" rtl="0" algn="l">
              <a:lnSpc>
                <a:spcPct val="115000"/>
              </a:lnSpc>
              <a:spcBef>
                <a:spcPts val="600"/>
              </a:spcBef>
              <a:spcAft>
                <a:spcPts val="0"/>
              </a:spcAft>
              <a:buClr>
                <a:srgbClr val="333333"/>
              </a:buClr>
              <a:buSzPts val="1200"/>
              <a:buFont typeface="Raleway"/>
              <a:buAutoNum type="arabicPeriod"/>
            </a:pPr>
            <a:r>
              <a:rPr lang="en" sz="1200">
                <a:solidFill>
                  <a:schemeClr val="dk1"/>
                </a:solidFill>
                <a:latin typeface="Raleway"/>
                <a:ea typeface="Raleway"/>
                <a:cs typeface="Raleway"/>
                <a:sym typeface="Raleway"/>
              </a:rPr>
              <a:t>The press conference and practicums will take place from 9:00 AM - 11:30 AM.  Teams will then have a 30 min break for lunch, followed by the release of the quizzes on the UMN Agricast Website.   Quizzes will be available from 12:00 PM - 1:00 PM.</a:t>
            </a:r>
            <a:endParaRPr sz="1200">
              <a:solidFill>
                <a:schemeClr val="dk1"/>
              </a:solidFill>
              <a:latin typeface="Raleway"/>
              <a:ea typeface="Raleway"/>
              <a:cs typeface="Raleway"/>
              <a:sym typeface="Raleway"/>
            </a:endParaRPr>
          </a:p>
          <a:p>
            <a:pPr indent="-304800" lvl="0" marL="457200" marR="91440" rtl="0" algn="l">
              <a:lnSpc>
                <a:spcPct val="115000"/>
              </a:lnSpc>
              <a:spcBef>
                <a:spcPts val="600"/>
              </a:spcBef>
              <a:spcAft>
                <a:spcPts val="600"/>
              </a:spcAft>
              <a:buClr>
                <a:srgbClr val="333333"/>
              </a:buClr>
              <a:buSzPts val="1200"/>
              <a:buFont typeface="Raleway"/>
              <a:buAutoNum type="arabicPeriod"/>
            </a:pPr>
            <a:r>
              <a:rPr lang="en" sz="1200">
                <a:solidFill>
                  <a:schemeClr val="dk1"/>
                </a:solidFill>
                <a:latin typeface="Raleway"/>
                <a:ea typeface="Raleway"/>
                <a:cs typeface="Raleway"/>
                <a:sym typeface="Raleway"/>
              </a:rPr>
              <a:t>Results will be shared with teachers soon after the contest concludes, and awards will be distributed during the Minnesota State FFA Convention. The winning team will represent Minnesota at the 2022 National FFA Convention.</a:t>
            </a:r>
            <a:endParaRPr sz="1200">
              <a:solidFill>
                <a:srgbClr val="222222"/>
              </a:solidFill>
              <a:highlight>
                <a:srgbClr val="FFFFFF"/>
              </a:highlight>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Agenda</a:t>
            </a:r>
            <a:endParaRPr b="1"/>
          </a:p>
        </p:txBody>
      </p:sp>
      <p:graphicFrame>
        <p:nvGraphicFramePr>
          <p:cNvPr id="195" name="Google Shape;195;p34"/>
          <p:cNvGraphicFramePr/>
          <p:nvPr/>
        </p:nvGraphicFramePr>
        <p:xfrm>
          <a:off x="311700" y="1105825"/>
          <a:ext cx="3000000" cy="3000000"/>
        </p:xfrm>
        <a:graphic>
          <a:graphicData uri="http://schemas.openxmlformats.org/drawingml/2006/table">
            <a:tbl>
              <a:tblPr>
                <a:noFill/>
                <a:tableStyleId>{F660B753-041A-471D-8DA4-13F437CB5E13}</a:tableStyleId>
              </a:tblPr>
              <a:tblGrid>
                <a:gridCol w="1627075"/>
                <a:gridCol w="5838325"/>
              </a:tblGrid>
              <a:tr h="294500">
                <a:tc gridSpan="2">
                  <a:txBody>
                    <a:bodyPr/>
                    <a:lstStyle/>
                    <a:p>
                      <a:pPr indent="0" lvl="0" marL="0" rtl="0" algn="l">
                        <a:lnSpc>
                          <a:spcPct val="115000"/>
                        </a:lnSpc>
                        <a:spcBef>
                          <a:spcPts val="0"/>
                        </a:spcBef>
                        <a:spcAft>
                          <a:spcPts val="0"/>
                        </a:spcAft>
                        <a:buNone/>
                      </a:pPr>
                      <a:r>
                        <a:rPr b="1" lang="en" sz="1100">
                          <a:latin typeface="Raleway"/>
                          <a:ea typeface="Raleway"/>
                          <a:cs typeface="Raleway"/>
                          <a:sym typeface="Raleway"/>
                        </a:rPr>
                        <a:t>Monday, December 13, 2021 - synchronous and virtual</a:t>
                      </a:r>
                      <a:endParaRPr b="1" sz="1100">
                        <a:latin typeface="Raleway"/>
                        <a:ea typeface="Raleway"/>
                        <a:cs typeface="Raleway"/>
                        <a:sym typeface="Raleway"/>
                      </a:endParaRPr>
                    </a:p>
                  </a:txBody>
                  <a:tcPr marT="63500" marB="63500" marR="63500" marL="63500">
                    <a:solidFill>
                      <a:srgbClr val="D9D9D9"/>
                    </a:solidFill>
                  </a:tcPr>
                </a:tc>
                <a:tc hMerge="1"/>
              </a:tr>
              <a:tr h="313650">
                <a:tc gridSpan="2">
                  <a:txBody>
                    <a:bodyPr/>
                    <a:lstStyle/>
                    <a:p>
                      <a:pPr indent="0" lvl="0" marL="0" rtl="0" algn="l">
                        <a:spcBef>
                          <a:spcPts val="0"/>
                        </a:spcBef>
                        <a:spcAft>
                          <a:spcPts val="0"/>
                        </a:spcAft>
                        <a:buNone/>
                      </a:pPr>
                      <a:r>
                        <a:rPr i="1" lang="en" sz="1100">
                          <a:latin typeface="Raleway"/>
                          <a:ea typeface="Raleway"/>
                          <a:cs typeface="Raleway"/>
                          <a:sym typeface="Raleway"/>
                        </a:rPr>
                        <a:t>Join the Ag Com CDE Zoom meeting at 9:00 AM for welcome, orientation and team roll call</a:t>
                      </a:r>
                      <a:endParaRPr i="1" sz="1100">
                        <a:latin typeface="Raleway"/>
                        <a:ea typeface="Raleway"/>
                        <a:cs typeface="Raleway"/>
                        <a:sym typeface="Raleway"/>
                      </a:endParaRPr>
                    </a:p>
                  </a:txBody>
                  <a:tcPr marT="63500" marB="63500" marR="63500" marL="63500">
                    <a:solidFill>
                      <a:srgbClr val="FFF2CC"/>
                    </a:solidFill>
                  </a:tcPr>
                </a:tc>
                <a:tc hMerge="1"/>
              </a:tr>
              <a:tr h="336675">
                <a:tc>
                  <a:txBody>
                    <a:bodyPr/>
                    <a:lstStyle/>
                    <a:p>
                      <a:pPr indent="0" lvl="0" marL="0" rtl="0" algn="l">
                        <a:spcBef>
                          <a:spcPts val="0"/>
                        </a:spcBef>
                        <a:spcAft>
                          <a:spcPts val="0"/>
                        </a:spcAft>
                        <a:buNone/>
                      </a:pPr>
                      <a:r>
                        <a:rPr lang="en" sz="1100">
                          <a:latin typeface="Raleway"/>
                          <a:ea typeface="Raleway"/>
                          <a:cs typeface="Raleway"/>
                          <a:sym typeface="Raleway"/>
                        </a:rPr>
                        <a:t>9:00-9:15 AM</a:t>
                      </a:r>
                      <a:endParaRPr sz="1100">
                        <a:latin typeface="Raleway"/>
                        <a:ea typeface="Raleway"/>
                        <a:cs typeface="Raleway"/>
                        <a:sym typeface="Raleway"/>
                      </a:endParaRPr>
                    </a:p>
                  </a:txBody>
                  <a:tcPr marT="63500" marB="63500" marR="63500" marL="63500"/>
                </a:tc>
                <a:tc>
                  <a:txBody>
                    <a:bodyPr/>
                    <a:lstStyle/>
                    <a:p>
                      <a:pPr indent="0" lvl="0" marL="0" rtl="0" algn="l">
                        <a:lnSpc>
                          <a:spcPct val="115000"/>
                        </a:lnSpc>
                        <a:spcBef>
                          <a:spcPts val="0"/>
                        </a:spcBef>
                        <a:spcAft>
                          <a:spcPts val="0"/>
                        </a:spcAft>
                        <a:buNone/>
                      </a:pPr>
                      <a:r>
                        <a:rPr lang="en" sz="1100">
                          <a:latin typeface="Raleway"/>
                          <a:ea typeface="Raleway"/>
                          <a:cs typeface="Raleway"/>
                          <a:sym typeface="Raleway"/>
                        </a:rPr>
                        <a:t>Welcome and Orientation via Zoom</a:t>
                      </a:r>
                      <a:endParaRPr i="1" sz="1100">
                        <a:latin typeface="Raleway"/>
                        <a:ea typeface="Raleway"/>
                        <a:cs typeface="Raleway"/>
                        <a:sym typeface="Raleway"/>
                      </a:endParaRPr>
                    </a:p>
                  </a:txBody>
                  <a:tcPr marT="63500" marB="63500" marR="63500" marL="63500"/>
                </a:tc>
              </a:tr>
              <a:tr h="335900">
                <a:tc gridSpan="2">
                  <a:txBody>
                    <a:bodyPr/>
                    <a:lstStyle/>
                    <a:p>
                      <a:pPr indent="0" lvl="0" marL="0" rtl="0" algn="l">
                        <a:spcBef>
                          <a:spcPts val="0"/>
                        </a:spcBef>
                        <a:spcAft>
                          <a:spcPts val="0"/>
                        </a:spcAft>
                        <a:buNone/>
                      </a:pPr>
                      <a:r>
                        <a:rPr i="1" lang="en" sz="1100">
                          <a:latin typeface="Raleway"/>
                          <a:ea typeface="Raleway"/>
                          <a:cs typeface="Raleway"/>
                          <a:sym typeface="Raleway"/>
                        </a:rPr>
                        <a:t>Navigate to the </a:t>
                      </a:r>
                      <a:r>
                        <a:rPr i="1" lang="en" sz="1100">
                          <a:latin typeface="Raleway"/>
                          <a:ea typeface="Raleway"/>
                          <a:cs typeface="Raleway"/>
                          <a:sym typeface="Raleway"/>
                        </a:rPr>
                        <a:t>Agricast Ag Comm CDE Welcome Page</a:t>
                      </a:r>
                      <a:r>
                        <a:rPr lang="en" sz="1100">
                          <a:latin typeface="Raleway"/>
                          <a:ea typeface="Raleway"/>
                          <a:cs typeface="Raleway"/>
                          <a:sym typeface="Raleway"/>
                        </a:rPr>
                        <a:t> </a:t>
                      </a:r>
                      <a:r>
                        <a:rPr lang="en" sz="800">
                          <a:latin typeface="Raleway"/>
                          <a:ea typeface="Raleway"/>
                          <a:cs typeface="Raleway"/>
                          <a:sym typeface="Raleway"/>
                        </a:rPr>
                        <a:t>(</a:t>
                      </a:r>
                      <a:r>
                        <a:rPr lang="en" sz="800" u="sng">
                          <a:solidFill>
                            <a:schemeClr val="hlink"/>
                          </a:solidFill>
                          <a:latin typeface="Raleway"/>
                          <a:ea typeface="Raleway"/>
                          <a:cs typeface="Raleway"/>
                          <a:sym typeface="Raleway"/>
                          <a:hlinkClick r:id="rId3"/>
                        </a:rPr>
                        <a:t>https://www.umnagricast.com/ag-comm-cde-welcome-page.html</a:t>
                      </a:r>
                      <a:r>
                        <a:rPr lang="en" sz="800">
                          <a:latin typeface="Raleway"/>
                          <a:ea typeface="Raleway"/>
                          <a:cs typeface="Raleway"/>
                          <a:sym typeface="Raleway"/>
                        </a:rPr>
                        <a:t>)</a:t>
                      </a:r>
                      <a:endParaRPr sz="800">
                        <a:latin typeface="Raleway"/>
                        <a:ea typeface="Raleway"/>
                        <a:cs typeface="Raleway"/>
                        <a:sym typeface="Raleway"/>
                      </a:endParaRPr>
                    </a:p>
                    <a:p>
                      <a:pPr indent="0" lvl="0" marL="0" rtl="0" algn="l">
                        <a:spcBef>
                          <a:spcPts val="0"/>
                        </a:spcBef>
                        <a:spcAft>
                          <a:spcPts val="0"/>
                        </a:spcAft>
                        <a:buNone/>
                      </a:pPr>
                      <a:r>
                        <a:rPr i="1" lang="en" sz="1100">
                          <a:latin typeface="Raleway"/>
                          <a:ea typeface="Raleway"/>
                          <a:cs typeface="Raleway"/>
                          <a:sym typeface="Raleway"/>
                        </a:rPr>
                        <a:t>Contest materials will be available on this website starting at 9:00 AM</a:t>
                      </a:r>
                      <a:endParaRPr i="1" sz="1100">
                        <a:latin typeface="Raleway"/>
                        <a:ea typeface="Raleway"/>
                        <a:cs typeface="Raleway"/>
                        <a:sym typeface="Raleway"/>
                      </a:endParaRPr>
                    </a:p>
                  </a:txBody>
                  <a:tcPr marT="63500" marB="63500" marR="63500" marL="63500">
                    <a:solidFill>
                      <a:srgbClr val="FFF2CC"/>
                    </a:solidFill>
                  </a:tcPr>
                </a:tc>
                <a:tc hMerge="1"/>
              </a:tr>
              <a:tr h="335900">
                <a:tc>
                  <a:txBody>
                    <a:bodyPr/>
                    <a:lstStyle/>
                    <a:p>
                      <a:pPr indent="0" lvl="0" marL="0" rtl="0" algn="l">
                        <a:spcBef>
                          <a:spcPts val="0"/>
                        </a:spcBef>
                        <a:spcAft>
                          <a:spcPts val="0"/>
                        </a:spcAft>
                        <a:buNone/>
                      </a:pPr>
                      <a:r>
                        <a:rPr lang="en" sz="1100">
                          <a:latin typeface="Raleway"/>
                          <a:ea typeface="Raleway"/>
                          <a:cs typeface="Raleway"/>
                          <a:sym typeface="Raleway"/>
                        </a:rPr>
                        <a:t>9:15-9:35 AM</a:t>
                      </a:r>
                      <a:endParaRPr sz="1100">
                        <a:latin typeface="Raleway"/>
                        <a:ea typeface="Raleway"/>
                        <a:cs typeface="Raleway"/>
                        <a:sym typeface="Raleway"/>
                      </a:endParaRPr>
                    </a:p>
                  </a:txBody>
                  <a:tcPr marT="63500" marB="63500" marR="63500" marL="63500"/>
                </a:tc>
                <a:tc>
                  <a:txBody>
                    <a:bodyPr/>
                    <a:lstStyle/>
                    <a:p>
                      <a:pPr indent="0" lvl="0" marL="0" rtl="0" algn="l">
                        <a:spcBef>
                          <a:spcPts val="0"/>
                        </a:spcBef>
                        <a:spcAft>
                          <a:spcPts val="0"/>
                        </a:spcAft>
                        <a:buNone/>
                      </a:pPr>
                      <a:r>
                        <a:rPr lang="en" sz="1100">
                          <a:latin typeface="Raleway"/>
                          <a:ea typeface="Raleway"/>
                          <a:cs typeface="Raleway"/>
                          <a:sym typeface="Raleway"/>
                        </a:rPr>
                        <a:t>Press Conference,  Zoom Link   	</a:t>
                      </a:r>
                      <a:endParaRPr sz="1100">
                        <a:latin typeface="Raleway"/>
                        <a:ea typeface="Raleway"/>
                        <a:cs typeface="Raleway"/>
                        <a:sym typeface="Raleway"/>
                      </a:endParaRPr>
                    </a:p>
                  </a:txBody>
                  <a:tcPr marT="63500" marB="63500" marR="63500" marL="63500"/>
                </a:tc>
              </a:tr>
              <a:tr h="335900">
                <a:tc>
                  <a:txBody>
                    <a:bodyPr/>
                    <a:lstStyle/>
                    <a:p>
                      <a:pPr indent="0" lvl="0" marL="0" rtl="0" algn="l">
                        <a:spcBef>
                          <a:spcPts val="0"/>
                        </a:spcBef>
                        <a:spcAft>
                          <a:spcPts val="0"/>
                        </a:spcAft>
                        <a:buNone/>
                      </a:pPr>
                      <a:r>
                        <a:rPr lang="en" sz="1100">
                          <a:latin typeface="Raleway"/>
                          <a:ea typeface="Raleway"/>
                          <a:cs typeface="Raleway"/>
                          <a:sym typeface="Raleway"/>
                        </a:rPr>
                        <a:t>9:35-9:45 AM </a:t>
                      </a:r>
                      <a:endParaRPr sz="1100">
                        <a:latin typeface="Raleway"/>
                        <a:ea typeface="Raleway"/>
                        <a:cs typeface="Raleway"/>
                        <a:sym typeface="Raleway"/>
                      </a:endParaRPr>
                    </a:p>
                  </a:txBody>
                  <a:tcPr marT="63500" marB="63500" marR="63500" marL="63500"/>
                </a:tc>
                <a:tc>
                  <a:txBody>
                    <a:bodyPr/>
                    <a:lstStyle/>
                    <a:p>
                      <a:pPr indent="0" lvl="0" marL="0" rtl="0" algn="l">
                        <a:spcBef>
                          <a:spcPts val="0"/>
                        </a:spcBef>
                        <a:spcAft>
                          <a:spcPts val="0"/>
                        </a:spcAft>
                        <a:buNone/>
                      </a:pPr>
                      <a:r>
                        <a:rPr lang="en" sz="1100">
                          <a:latin typeface="Raleway"/>
                          <a:ea typeface="Raleway"/>
                          <a:cs typeface="Raleway"/>
                          <a:sym typeface="Raleway"/>
                        </a:rPr>
                        <a:t>Press Conference Questions, Zoom Link</a:t>
                      </a:r>
                      <a:endParaRPr sz="1100">
                        <a:latin typeface="Raleway"/>
                        <a:ea typeface="Raleway"/>
                        <a:cs typeface="Raleway"/>
                        <a:sym typeface="Raleway"/>
                      </a:endParaRPr>
                    </a:p>
                  </a:txBody>
                  <a:tcPr marT="63500" marB="63500" marR="63500" marL="63500"/>
                </a:tc>
              </a:tr>
              <a:tr h="335900">
                <a:tc>
                  <a:txBody>
                    <a:bodyPr/>
                    <a:lstStyle/>
                    <a:p>
                      <a:pPr indent="0" lvl="0" marL="0" rtl="0" algn="l">
                        <a:spcBef>
                          <a:spcPts val="0"/>
                        </a:spcBef>
                        <a:spcAft>
                          <a:spcPts val="0"/>
                        </a:spcAft>
                        <a:buNone/>
                      </a:pPr>
                      <a:r>
                        <a:rPr lang="en" sz="1100">
                          <a:latin typeface="Raleway"/>
                          <a:ea typeface="Raleway"/>
                          <a:cs typeface="Raleway"/>
                          <a:sym typeface="Raleway"/>
                        </a:rPr>
                        <a:t>10:00-11:30 AM </a:t>
                      </a:r>
                      <a:endParaRPr sz="1100">
                        <a:latin typeface="Raleway"/>
                        <a:ea typeface="Raleway"/>
                        <a:cs typeface="Raleway"/>
                        <a:sym typeface="Raleway"/>
                      </a:endParaRPr>
                    </a:p>
                  </a:txBody>
                  <a:tcPr marT="63500" marB="63500" marR="63500" marL="63500"/>
                </a:tc>
                <a:tc>
                  <a:txBody>
                    <a:bodyPr/>
                    <a:lstStyle/>
                    <a:p>
                      <a:pPr indent="0" lvl="0" marL="0" rtl="0" algn="l">
                        <a:spcBef>
                          <a:spcPts val="0"/>
                        </a:spcBef>
                        <a:spcAft>
                          <a:spcPts val="0"/>
                        </a:spcAft>
                        <a:buNone/>
                      </a:pPr>
                      <a:r>
                        <a:rPr lang="en" sz="1100">
                          <a:latin typeface="Raleway"/>
                          <a:ea typeface="Raleway"/>
                          <a:cs typeface="Raleway"/>
                          <a:sym typeface="Raleway"/>
                        </a:rPr>
                        <a:t>Practicum Work Time, Agricast Links will be open </a:t>
                      </a:r>
                      <a:endParaRPr sz="1100">
                        <a:latin typeface="Raleway"/>
                        <a:ea typeface="Raleway"/>
                        <a:cs typeface="Raleway"/>
                        <a:sym typeface="Raleway"/>
                      </a:endParaRPr>
                    </a:p>
                  </a:txBody>
                  <a:tcPr marT="63500" marB="63500" marR="63500" marL="63500"/>
                </a:tc>
              </a:tr>
              <a:tr h="335900">
                <a:tc>
                  <a:txBody>
                    <a:bodyPr/>
                    <a:lstStyle/>
                    <a:p>
                      <a:pPr indent="0" lvl="0" marL="0" rtl="0" algn="l">
                        <a:spcBef>
                          <a:spcPts val="0"/>
                        </a:spcBef>
                        <a:spcAft>
                          <a:spcPts val="0"/>
                        </a:spcAft>
                        <a:buNone/>
                      </a:pPr>
                      <a:r>
                        <a:rPr lang="en" sz="1100">
                          <a:latin typeface="Raleway"/>
                          <a:ea typeface="Raleway"/>
                          <a:cs typeface="Raleway"/>
                          <a:sym typeface="Raleway"/>
                        </a:rPr>
                        <a:t>11:30-Noon </a:t>
                      </a:r>
                      <a:endParaRPr sz="1100">
                        <a:latin typeface="Raleway"/>
                        <a:ea typeface="Raleway"/>
                        <a:cs typeface="Raleway"/>
                        <a:sym typeface="Raleway"/>
                      </a:endParaRPr>
                    </a:p>
                  </a:txBody>
                  <a:tcPr marT="63500" marB="63500" marR="63500" marL="63500"/>
                </a:tc>
                <a:tc>
                  <a:txBody>
                    <a:bodyPr/>
                    <a:lstStyle/>
                    <a:p>
                      <a:pPr indent="0" lvl="0" marL="0" rtl="0" algn="l">
                        <a:spcBef>
                          <a:spcPts val="0"/>
                        </a:spcBef>
                        <a:spcAft>
                          <a:spcPts val="0"/>
                        </a:spcAft>
                        <a:buNone/>
                      </a:pPr>
                      <a:r>
                        <a:rPr lang="en" sz="1100">
                          <a:latin typeface="Raleway"/>
                          <a:ea typeface="Raleway"/>
                          <a:cs typeface="Raleway"/>
                          <a:sym typeface="Raleway"/>
                        </a:rPr>
                        <a:t>Lunch Break</a:t>
                      </a:r>
                      <a:endParaRPr sz="1100">
                        <a:latin typeface="Raleway"/>
                        <a:ea typeface="Raleway"/>
                        <a:cs typeface="Raleway"/>
                        <a:sym typeface="Raleway"/>
                      </a:endParaRPr>
                    </a:p>
                  </a:txBody>
                  <a:tcPr marT="63500" marB="63500" marR="63500" marL="63500"/>
                </a:tc>
              </a:tr>
              <a:tr h="335900">
                <a:tc>
                  <a:txBody>
                    <a:bodyPr/>
                    <a:lstStyle/>
                    <a:p>
                      <a:pPr indent="0" lvl="0" marL="0" rtl="0" algn="l">
                        <a:spcBef>
                          <a:spcPts val="0"/>
                        </a:spcBef>
                        <a:spcAft>
                          <a:spcPts val="0"/>
                        </a:spcAft>
                        <a:buNone/>
                      </a:pPr>
                      <a:r>
                        <a:rPr lang="en" sz="1100">
                          <a:latin typeface="Raleway"/>
                          <a:ea typeface="Raleway"/>
                          <a:cs typeface="Raleway"/>
                          <a:sym typeface="Raleway"/>
                        </a:rPr>
                        <a:t>Noon-1:00 PM</a:t>
                      </a:r>
                      <a:endParaRPr sz="1100">
                        <a:latin typeface="Raleway"/>
                        <a:ea typeface="Raleway"/>
                        <a:cs typeface="Raleway"/>
                        <a:sym typeface="Raleway"/>
                      </a:endParaRPr>
                    </a:p>
                  </a:txBody>
                  <a:tcPr marT="63500" marB="63500" marR="63500" marL="63500"/>
                </a:tc>
                <a:tc>
                  <a:txBody>
                    <a:bodyPr/>
                    <a:lstStyle/>
                    <a:p>
                      <a:pPr indent="0" lvl="0" marL="0" rtl="0" algn="l">
                        <a:spcBef>
                          <a:spcPts val="0"/>
                        </a:spcBef>
                        <a:spcAft>
                          <a:spcPts val="0"/>
                        </a:spcAft>
                        <a:buNone/>
                      </a:pPr>
                      <a:r>
                        <a:rPr lang="en" sz="1100">
                          <a:latin typeface="Raleway"/>
                          <a:ea typeface="Raleway"/>
                          <a:cs typeface="Raleway"/>
                          <a:sym typeface="Raleway"/>
                        </a:rPr>
                        <a:t>Quizzes will be available. Submissions of quizzes need to be completed by 1:00 PM </a:t>
                      </a:r>
                      <a:endParaRPr sz="1100">
                        <a:latin typeface="Raleway"/>
                        <a:ea typeface="Raleway"/>
                        <a:cs typeface="Raleway"/>
                        <a:sym typeface="Raleway"/>
                      </a:endParaRPr>
                    </a:p>
                  </a:txBody>
                  <a:tcPr marT="63500" marB="63500" marR="63500" marL="63500"/>
                </a:tc>
              </a:tr>
              <a:tr h="335900">
                <a:tc gridSpan="2">
                  <a:txBody>
                    <a:bodyPr/>
                    <a:lstStyle/>
                    <a:p>
                      <a:pPr indent="0" lvl="0" marL="0" rtl="0" algn="l">
                        <a:spcBef>
                          <a:spcPts val="0"/>
                        </a:spcBef>
                        <a:spcAft>
                          <a:spcPts val="0"/>
                        </a:spcAft>
                        <a:buNone/>
                      </a:pPr>
                      <a:r>
                        <a:rPr i="1" lang="en" sz="1100">
                          <a:latin typeface="Raleway"/>
                          <a:ea typeface="Raleway"/>
                          <a:cs typeface="Raleway"/>
                          <a:sym typeface="Raleway"/>
                        </a:rPr>
                        <a:t>Results will be shared with teachers soon after the contest concludes, and awards will be distributed during the Minnesota State FFA Convention in Spring.</a:t>
                      </a:r>
                      <a:endParaRPr i="1" sz="1100">
                        <a:latin typeface="Raleway"/>
                        <a:ea typeface="Raleway"/>
                        <a:cs typeface="Raleway"/>
                        <a:sym typeface="Raleway"/>
                      </a:endParaRPr>
                    </a:p>
                  </a:txBody>
                  <a:tcPr marT="63500" marB="63500" marR="63500" marL="63500">
                    <a:solidFill>
                      <a:srgbClr val="FFF2CC"/>
                    </a:solidFill>
                  </a:tcPr>
                </a:tc>
                <a:tc hMerge="1"/>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5"/>
          <p:cNvSpPr txBox="1"/>
          <p:nvPr>
            <p:ph idx="1" type="subTitle"/>
          </p:nvPr>
        </p:nvSpPr>
        <p:spPr>
          <a:xfrm>
            <a:off x="311700" y="339050"/>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Materials needed</a:t>
            </a:r>
            <a:endParaRPr b="1"/>
          </a:p>
        </p:txBody>
      </p:sp>
      <p:sp>
        <p:nvSpPr>
          <p:cNvPr id="201" name="Google Shape;201;p35"/>
          <p:cNvSpPr txBox="1"/>
          <p:nvPr/>
        </p:nvSpPr>
        <p:spPr>
          <a:xfrm>
            <a:off x="311575" y="1029400"/>
            <a:ext cx="8520600" cy="2511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lang="en" sz="1800">
                <a:solidFill>
                  <a:srgbClr val="7A0019"/>
                </a:solidFill>
                <a:latin typeface="Raleway"/>
                <a:ea typeface="Raleway"/>
                <a:cs typeface="Raleway"/>
                <a:sym typeface="Raleway"/>
              </a:rPr>
              <a:t>Contest is synchronous and virtual</a:t>
            </a:r>
            <a:endParaRPr b="1" sz="1800">
              <a:solidFill>
                <a:srgbClr val="7A0019"/>
              </a:solidFill>
              <a:latin typeface="Raleway"/>
              <a:ea typeface="Raleway"/>
              <a:cs typeface="Raleway"/>
              <a:sym typeface="Raleway"/>
            </a:endParaRPr>
          </a:p>
          <a:p>
            <a:pPr indent="0" lvl="0" marL="0" marR="0" rtl="0" algn="l">
              <a:lnSpc>
                <a:spcPct val="115000"/>
              </a:lnSpc>
              <a:spcBef>
                <a:spcPts val="600"/>
              </a:spcBef>
              <a:spcAft>
                <a:spcPts val="0"/>
              </a:spcAft>
              <a:buClr>
                <a:schemeClr val="dk1"/>
              </a:buClr>
              <a:buSzPts val="1100"/>
              <a:buFont typeface="Arial"/>
              <a:buNone/>
            </a:pPr>
            <a:r>
              <a:t/>
            </a:r>
            <a:endParaRPr b="1" sz="100">
              <a:solidFill>
                <a:srgbClr val="7A0019"/>
              </a:solidFill>
              <a:latin typeface="Raleway"/>
              <a:ea typeface="Raleway"/>
              <a:cs typeface="Raleway"/>
              <a:sym typeface="Raleway"/>
            </a:endParaRPr>
          </a:p>
          <a:p>
            <a:pPr indent="0" lvl="0" marL="0" marR="0" rtl="0" algn="l">
              <a:lnSpc>
                <a:spcPct val="115000"/>
              </a:lnSpc>
              <a:spcBef>
                <a:spcPts val="600"/>
              </a:spcBef>
              <a:spcAft>
                <a:spcPts val="0"/>
              </a:spcAft>
              <a:buClr>
                <a:schemeClr val="dk1"/>
              </a:buClr>
              <a:buSzPts val="1100"/>
              <a:buFont typeface="Arial"/>
              <a:buNone/>
            </a:pPr>
            <a:r>
              <a:rPr b="1" lang="en" sz="1800">
                <a:solidFill>
                  <a:srgbClr val="7A0019"/>
                </a:solidFill>
                <a:latin typeface="Raleway"/>
                <a:ea typeface="Raleway"/>
                <a:cs typeface="Raleway"/>
                <a:sym typeface="Raleway"/>
              </a:rPr>
              <a:t>Materials needed for the contest  </a:t>
            </a:r>
            <a:endParaRPr b="1" sz="1800">
              <a:solidFill>
                <a:srgbClr val="7A0019"/>
              </a:solidFill>
              <a:latin typeface="Raleway"/>
              <a:ea typeface="Raleway"/>
              <a:cs typeface="Raleway"/>
              <a:sym typeface="Raleway"/>
            </a:endParaRPr>
          </a:p>
          <a:p>
            <a:pPr indent="-342900" lvl="0" marL="457200" marR="91440" rtl="0" algn="l">
              <a:lnSpc>
                <a:spcPct val="115000"/>
              </a:lnSpc>
              <a:spcBef>
                <a:spcPts val="600"/>
              </a:spcBef>
              <a:spcAft>
                <a:spcPts val="0"/>
              </a:spcAft>
              <a:buClr>
                <a:srgbClr val="333333"/>
              </a:buClr>
              <a:buSzPts val="1800"/>
              <a:buFont typeface="Raleway"/>
              <a:buAutoNum type="arabicPeriod"/>
            </a:pPr>
            <a:r>
              <a:rPr lang="en" sz="1800">
                <a:solidFill>
                  <a:schemeClr val="dk1"/>
                </a:solidFill>
                <a:latin typeface="Raleway"/>
                <a:ea typeface="Raleway"/>
                <a:cs typeface="Raleway"/>
                <a:sym typeface="Raleway"/>
              </a:rPr>
              <a:t>Each school with need a team of 4, with practicum roles selected.</a:t>
            </a:r>
            <a:endParaRPr sz="1800">
              <a:solidFill>
                <a:schemeClr val="dk1"/>
              </a:solidFill>
              <a:latin typeface="Raleway"/>
              <a:ea typeface="Raleway"/>
              <a:cs typeface="Raleway"/>
              <a:sym typeface="Raleway"/>
            </a:endParaRPr>
          </a:p>
          <a:p>
            <a:pPr indent="-342900" lvl="0" marL="457200" marR="91440" rtl="0" algn="l">
              <a:lnSpc>
                <a:spcPct val="115000"/>
              </a:lnSpc>
              <a:spcBef>
                <a:spcPts val="0"/>
              </a:spcBef>
              <a:spcAft>
                <a:spcPts val="0"/>
              </a:spcAft>
              <a:buClr>
                <a:srgbClr val="333333"/>
              </a:buClr>
              <a:buSzPts val="1800"/>
              <a:buFont typeface="Raleway"/>
              <a:buAutoNum type="arabicPeriod"/>
            </a:pPr>
            <a:r>
              <a:rPr lang="en" sz="1800">
                <a:solidFill>
                  <a:schemeClr val="dk1"/>
                </a:solidFill>
                <a:latin typeface="Raleway"/>
                <a:ea typeface="Raleway"/>
                <a:cs typeface="Raleway"/>
                <a:sym typeface="Raleway"/>
              </a:rPr>
              <a:t>Each student will need a laptop with webcam and microphone.</a:t>
            </a:r>
            <a:endParaRPr sz="1800">
              <a:solidFill>
                <a:schemeClr val="dk1"/>
              </a:solidFill>
              <a:latin typeface="Raleway"/>
              <a:ea typeface="Raleway"/>
              <a:cs typeface="Raleway"/>
              <a:sym typeface="Raleway"/>
            </a:endParaRPr>
          </a:p>
          <a:p>
            <a:pPr indent="-342900" lvl="0" marL="457200" marR="91440" rtl="0" algn="l">
              <a:lnSpc>
                <a:spcPct val="115000"/>
              </a:lnSpc>
              <a:spcBef>
                <a:spcPts val="0"/>
              </a:spcBef>
              <a:spcAft>
                <a:spcPts val="0"/>
              </a:spcAft>
              <a:buClr>
                <a:srgbClr val="333333"/>
              </a:buClr>
              <a:buSzPts val="1800"/>
              <a:buFont typeface="Raleway"/>
              <a:buAutoNum type="arabicPeriod"/>
            </a:pPr>
            <a:r>
              <a:rPr lang="en" sz="1800">
                <a:solidFill>
                  <a:schemeClr val="dk1"/>
                </a:solidFill>
                <a:latin typeface="Raleway"/>
                <a:ea typeface="Raleway"/>
                <a:cs typeface="Raleway"/>
                <a:sym typeface="Raleway"/>
              </a:rPr>
              <a:t>Each student will need a Zoom account.</a:t>
            </a:r>
            <a:endParaRPr sz="1800">
              <a:solidFill>
                <a:schemeClr val="dk1"/>
              </a:solidFill>
              <a:latin typeface="Raleway"/>
              <a:ea typeface="Raleway"/>
              <a:cs typeface="Raleway"/>
              <a:sym typeface="Raleway"/>
            </a:endParaRPr>
          </a:p>
          <a:p>
            <a:pPr indent="-342900" lvl="0" marL="457200" marR="91440" rtl="0" algn="l">
              <a:lnSpc>
                <a:spcPct val="115000"/>
              </a:lnSpc>
              <a:spcBef>
                <a:spcPts val="0"/>
              </a:spcBef>
              <a:spcAft>
                <a:spcPts val="0"/>
              </a:spcAft>
              <a:buClr>
                <a:srgbClr val="333333"/>
              </a:buClr>
              <a:buSzPts val="1800"/>
              <a:buFont typeface="Raleway"/>
              <a:buAutoNum type="arabicPeriod"/>
            </a:pPr>
            <a:r>
              <a:rPr lang="en" sz="1800">
                <a:solidFill>
                  <a:schemeClr val="dk1"/>
                </a:solidFill>
                <a:latin typeface="Raleway"/>
                <a:ea typeface="Raleway"/>
                <a:cs typeface="Raleway"/>
                <a:sym typeface="Raleway"/>
              </a:rPr>
              <a:t>Each student will need paper and a pen or pencil.</a:t>
            </a:r>
            <a:endParaRPr sz="1800">
              <a:solidFill>
                <a:schemeClr val="dk1"/>
              </a:solidFill>
              <a:latin typeface="Raleway"/>
              <a:ea typeface="Raleway"/>
              <a:cs typeface="Raleway"/>
              <a:sym typeface="Raleway"/>
            </a:endParaRPr>
          </a:p>
          <a:p>
            <a:pPr indent="-342900" lvl="0" marL="457200" marR="91440" rtl="0" algn="l">
              <a:lnSpc>
                <a:spcPct val="115000"/>
              </a:lnSpc>
              <a:spcBef>
                <a:spcPts val="0"/>
              </a:spcBef>
              <a:spcAft>
                <a:spcPts val="0"/>
              </a:spcAft>
              <a:buClr>
                <a:schemeClr val="dk1"/>
              </a:buClr>
              <a:buSzPts val="1800"/>
              <a:buFont typeface="Raleway"/>
              <a:buAutoNum type="arabicPeriod"/>
            </a:pPr>
            <a:r>
              <a:rPr lang="en" sz="1800">
                <a:solidFill>
                  <a:schemeClr val="dk1"/>
                </a:solidFill>
                <a:latin typeface="Raleway"/>
                <a:ea typeface="Raleway"/>
                <a:cs typeface="Raleway"/>
                <a:sym typeface="Raleway"/>
              </a:rPr>
              <a:t>Each student should be ready to take notes, ask questions, and think in both a strategic and creative manner!</a:t>
            </a:r>
            <a:endParaRPr sz="1800">
              <a:solidFill>
                <a:schemeClr val="dk1"/>
              </a:solidFill>
              <a:latin typeface="Raleway"/>
              <a:ea typeface="Raleway"/>
              <a:cs typeface="Raleway"/>
              <a:sym typeface="Raleway"/>
            </a:endParaRPr>
          </a:p>
          <a:p>
            <a:pPr indent="0" lvl="0" marL="0" marR="91440" rtl="0" algn="l">
              <a:lnSpc>
                <a:spcPct val="115000"/>
              </a:lnSpc>
              <a:spcBef>
                <a:spcPts val="0"/>
              </a:spcBef>
              <a:spcAft>
                <a:spcPts val="0"/>
              </a:spcAft>
              <a:buNone/>
            </a:pPr>
            <a:r>
              <a:t/>
            </a:r>
            <a:endParaRPr sz="1800">
              <a:solidFill>
                <a:srgbClr val="222222"/>
              </a:solidFill>
              <a:highlight>
                <a:srgbClr val="FFFFFF"/>
              </a:highlight>
              <a:latin typeface="Raleway"/>
              <a:ea typeface="Raleway"/>
              <a:cs typeface="Raleway"/>
              <a:sym typeface="Ralew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6"/>
          <p:cNvSpPr txBox="1"/>
          <p:nvPr>
            <p:ph idx="1" type="subTitle"/>
          </p:nvPr>
        </p:nvSpPr>
        <p:spPr>
          <a:xfrm>
            <a:off x="311700" y="157825"/>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Components of Contest/Roles/Tips</a:t>
            </a:r>
            <a:endParaRPr b="1"/>
          </a:p>
        </p:txBody>
      </p:sp>
      <p:sp>
        <p:nvSpPr>
          <p:cNvPr id="207" name="Google Shape;207;p36"/>
          <p:cNvSpPr txBox="1"/>
          <p:nvPr/>
        </p:nvSpPr>
        <p:spPr>
          <a:xfrm>
            <a:off x="278700" y="780600"/>
            <a:ext cx="8586600" cy="3289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i="1" lang="en" sz="1200">
                <a:solidFill>
                  <a:srgbClr val="222222"/>
                </a:solidFill>
                <a:latin typeface="Raleway"/>
                <a:ea typeface="Raleway"/>
                <a:cs typeface="Raleway"/>
                <a:sym typeface="Raleway"/>
              </a:rPr>
              <a:t>Practicum Scenarios</a:t>
            </a:r>
            <a:endParaRPr b="1" i="1" sz="1200">
              <a:solidFill>
                <a:srgbClr val="222222"/>
              </a:solidFill>
              <a:latin typeface="Raleway"/>
              <a:ea typeface="Raleway"/>
              <a:cs typeface="Raleway"/>
              <a:sym typeface="Raleway"/>
            </a:endParaRPr>
          </a:p>
          <a:p>
            <a:pPr indent="0" lvl="0" marL="0" rtl="0" algn="l">
              <a:lnSpc>
                <a:spcPct val="100000"/>
              </a:lnSpc>
              <a:spcBef>
                <a:spcPts val="600"/>
              </a:spcBef>
              <a:spcAft>
                <a:spcPts val="0"/>
              </a:spcAft>
              <a:buClr>
                <a:schemeClr val="dk1"/>
              </a:buClr>
              <a:buSzPts val="1100"/>
              <a:buFont typeface="Arial"/>
              <a:buNone/>
            </a:pPr>
            <a:r>
              <a:rPr i="1" lang="en" sz="1200">
                <a:solidFill>
                  <a:srgbClr val="222222"/>
                </a:solidFill>
                <a:latin typeface="Raleway"/>
                <a:ea typeface="Raleway"/>
                <a:cs typeface="Raleway"/>
                <a:sym typeface="Raleway"/>
              </a:rPr>
              <a:t>All students will watch a pre-recorded press conference the day of the event. Then, the materials listed below will be created by members of your team based upon information shared during the press conference. Students should not create these items ahead of time.</a:t>
            </a:r>
            <a:endParaRPr sz="1200">
              <a:solidFill>
                <a:schemeClr val="dk1"/>
              </a:solidFill>
              <a:latin typeface="Raleway"/>
              <a:ea typeface="Raleway"/>
              <a:cs typeface="Raleway"/>
              <a:sym typeface="Raleway"/>
            </a:endParaRPr>
          </a:p>
          <a:p>
            <a:pPr indent="0" lvl="0" marL="457200" rtl="0" algn="l">
              <a:lnSpc>
                <a:spcPct val="100000"/>
              </a:lnSpc>
              <a:spcBef>
                <a:spcPts val="600"/>
              </a:spcBef>
              <a:spcAft>
                <a:spcPts val="0"/>
              </a:spcAft>
              <a:buClr>
                <a:schemeClr val="dk1"/>
              </a:buClr>
              <a:buSzPts val="1100"/>
              <a:buFont typeface="Arial"/>
              <a:buNone/>
            </a:pPr>
            <a:r>
              <a:rPr lang="en" sz="1200">
                <a:solidFill>
                  <a:srgbClr val="222222"/>
                </a:solidFill>
                <a:latin typeface="Raleway"/>
                <a:ea typeface="Raleway"/>
                <a:cs typeface="Raleway"/>
                <a:sym typeface="Raleway"/>
              </a:rPr>
              <a:t>A. Web design - Develop a WordPress site</a:t>
            </a:r>
            <a:endParaRPr sz="1200">
              <a:solidFill>
                <a:srgbClr val="222222"/>
              </a:solidFill>
              <a:latin typeface="Raleway"/>
              <a:ea typeface="Raleway"/>
              <a:cs typeface="Raleway"/>
              <a:sym typeface="Raleway"/>
            </a:endParaRPr>
          </a:p>
          <a:p>
            <a:pPr indent="0" lvl="0" marL="457200" rtl="0" algn="l">
              <a:lnSpc>
                <a:spcPct val="100000"/>
              </a:lnSpc>
              <a:spcBef>
                <a:spcPts val="600"/>
              </a:spcBef>
              <a:spcAft>
                <a:spcPts val="0"/>
              </a:spcAft>
              <a:buClr>
                <a:schemeClr val="dk1"/>
              </a:buClr>
              <a:buSzPts val="1100"/>
              <a:buFont typeface="Arial"/>
              <a:buNone/>
            </a:pPr>
            <a:r>
              <a:rPr lang="en" sz="1200">
                <a:solidFill>
                  <a:srgbClr val="222222"/>
                </a:solidFill>
                <a:latin typeface="Raleway"/>
                <a:ea typeface="Raleway"/>
                <a:cs typeface="Raleway"/>
                <a:sym typeface="Raleway"/>
              </a:rPr>
              <a:t>B. Video producer - Create a 60-90 second video (file upload or url)</a:t>
            </a:r>
            <a:endParaRPr sz="1200">
              <a:solidFill>
                <a:srgbClr val="222222"/>
              </a:solidFill>
              <a:latin typeface="Raleway"/>
              <a:ea typeface="Raleway"/>
              <a:cs typeface="Raleway"/>
              <a:sym typeface="Raleway"/>
            </a:endParaRPr>
          </a:p>
          <a:p>
            <a:pPr indent="0" lvl="0" marL="457200" rtl="0" algn="l">
              <a:lnSpc>
                <a:spcPct val="100000"/>
              </a:lnSpc>
              <a:spcBef>
                <a:spcPts val="600"/>
              </a:spcBef>
              <a:spcAft>
                <a:spcPts val="0"/>
              </a:spcAft>
              <a:buClr>
                <a:schemeClr val="dk1"/>
              </a:buClr>
              <a:buSzPts val="1100"/>
              <a:buFont typeface="Arial"/>
              <a:buNone/>
            </a:pPr>
            <a:r>
              <a:rPr lang="en" sz="1200">
                <a:solidFill>
                  <a:srgbClr val="222222"/>
                </a:solidFill>
                <a:latin typeface="Raleway"/>
                <a:ea typeface="Raleway"/>
                <a:cs typeface="Raleway"/>
                <a:sym typeface="Raleway"/>
              </a:rPr>
              <a:t>C. Journalistic writers - Write a feature story</a:t>
            </a:r>
            <a:endParaRPr sz="1200">
              <a:solidFill>
                <a:srgbClr val="222222"/>
              </a:solidFill>
              <a:latin typeface="Raleway"/>
              <a:ea typeface="Raleway"/>
              <a:cs typeface="Raleway"/>
              <a:sym typeface="Raleway"/>
            </a:endParaRPr>
          </a:p>
          <a:p>
            <a:pPr indent="0" lvl="0" marL="457200" rtl="0" algn="l">
              <a:lnSpc>
                <a:spcPct val="100000"/>
              </a:lnSpc>
              <a:spcBef>
                <a:spcPts val="600"/>
              </a:spcBef>
              <a:spcAft>
                <a:spcPts val="0"/>
              </a:spcAft>
              <a:buClr>
                <a:schemeClr val="dk1"/>
              </a:buClr>
              <a:buSzPts val="1100"/>
              <a:buFont typeface="Arial"/>
              <a:buNone/>
            </a:pPr>
            <a:r>
              <a:rPr lang="en" sz="1200">
                <a:solidFill>
                  <a:srgbClr val="222222"/>
                </a:solidFill>
                <a:latin typeface="Raleway"/>
                <a:ea typeface="Raleway"/>
                <a:cs typeface="Raleway"/>
                <a:sym typeface="Raleway"/>
              </a:rPr>
              <a:t>D. Opinion writers - Write a blog post</a:t>
            </a:r>
            <a:endParaRPr sz="1200">
              <a:solidFill>
                <a:srgbClr val="222222"/>
              </a:solidFill>
              <a:latin typeface="Raleway"/>
              <a:ea typeface="Raleway"/>
              <a:cs typeface="Raleway"/>
              <a:sym typeface="Raleway"/>
            </a:endParaRPr>
          </a:p>
          <a:p>
            <a:pPr indent="0" lvl="0" marL="0" rtl="0" algn="l">
              <a:lnSpc>
                <a:spcPct val="100000"/>
              </a:lnSpc>
              <a:spcBef>
                <a:spcPts val="600"/>
              </a:spcBef>
              <a:spcAft>
                <a:spcPts val="0"/>
              </a:spcAft>
              <a:buClr>
                <a:schemeClr val="dk1"/>
              </a:buClr>
              <a:buSzPts val="1100"/>
              <a:buFont typeface="Arial"/>
              <a:buNone/>
            </a:pPr>
            <a:r>
              <a:t/>
            </a:r>
            <a:endParaRPr sz="400">
              <a:solidFill>
                <a:srgbClr val="222222"/>
              </a:solidFill>
              <a:latin typeface="Raleway"/>
              <a:ea typeface="Raleway"/>
              <a:cs typeface="Raleway"/>
              <a:sym typeface="Raleway"/>
            </a:endParaRPr>
          </a:p>
          <a:p>
            <a:pPr indent="0" lvl="0" marL="0" rtl="0" algn="l">
              <a:lnSpc>
                <a:spcPct val="100000"/>
              </a:lnSpc>
              <a:spcBef>
                <a:spcPts val="600"/>
              </a:spcBef>
              <a:spcAft>
                <a:spcPts val="0"/>
              </a:spcAft>
              <a:buClr>
                <a:schemeClr val="dk1"/>
              </a:buClr>
              <a:buSzPts val="1100"/>
              <a:buFont typeface="Arial"/>
              <a:buNone/>
            </a:pPr>
            <a:r>
              <a:rPr i="1" lang="en" sz="1200">
                <a:solidFill>
                  <a:srgbClr val="222222"/>
                </a:solidFill>
                <a:latin typeface="Raleway"/>
                <a:ea typeface="Raleway"/>
                <a:cs typeface="Raleway"/>
                <a:sym typeface="Raleway"/>
              </a:rPr>
              <a:t>After the practicum, students will complete two quizzes as individuals. </a:t>
            </a:r>
            <a:endParaRPr i="1" sz="1200">
              <a:solidFill>
                <a:srgbClr val="222222"/>
              </a:solidFill>
              <a:latin typeface="Raleway"/>
              <a:ea typeface="Raleway"/>
              <a:cs typeface="Raleway"/>
              <a:sym typeface="Raleway"/>
            </a:endParaRPr>
          </a:p>
          <a:p>
            <a:pPr indent="0" lvl="0" marL="0" rtl="0" algn="l">
              <a:lnSpc>
                <a:spcPct val="100000"/>
              </a:lnSpc>
              <a:spcBef>
                <a:spcPts val="600"/>
              </a:spcBef>
              <a:spcAft>
                <a:spcPts val="0"/>
              </a:spcAft>
              <a:buClr>
                <a:schemeClr val="dk1"/>
              </a:buClr>
              <a:buSzPts val="1100"/>
              <a:buFont typeface="Arial"/>
              <a:buNone/>
            </a:pPr>
            <a:r>
              <a:t/>
            </a:r>
            <a:endParaRPr sz="400">
              <a:solidFill>
                <a:srgbClr val="222222"/>
              </a:solidFill>
              <a:latin typeface="Raleway"/>
              <a:ea typeface="Raleway"/>
              <a:cs typeface="Raleway"/>
              <a:sym typeface="Raleway"/>
            </a:endParaRPr>
          </a:p>
          <a:p>
            <a:pPr indent="0" lvl="0" marL="0" rtl="0" algn="l">
              <a:lnSpc>
                <a:spcPct val="100000"/>
              </a:lnSpc>
              <a:spcBef>
                <a:spcPts val="600"/>
              </a:spcBef>
              <a:spcAft>
                <a:spcPts val="0"/>
              </a:spcAft>
              <a:buClr>
                <a:schemeClr val="dk1"/>
              </a:buClr>
              <a:buSzPts val="1100"/>
              <a:buFont typeface="Arial"/>
              <a:buNone/>
            </a:pPr>
            <a:r>
              <a:rPr b="1" i="1" lang="en" sz="1200">
                <a:solidFill>
                  <a:srgbClr val="222222"/>
                </a:solidFill>
                <a:latin typeface="Raleway"/>
                <a:ea typeface="Raleway"/>
                <a:cs typeface="Raleway"/>
                <a:sym typeface="Raleway"/>
              </a:rPr>
              <a:t>Quizzes (completed individually)</a:t>
            </a:r>
            <a:endParaRPr b="1" i="1" sz="1200">
              <a:solidFill>
                <a:srgbClr val="222222"/>
              </a:solidFill>
              <a:latin typeface="Raleway"/>
              <a:ea typeface="Raleway"/>
              <a:cs typeface="Raleway"/>
              <a:sym typeface="Raleway"/>
            </a:endParaRPr>
          </a:p>
          <a:p>
            <a:pPr indent="0" lvl="0" marL="457200" rtl="0" algn="l">
              <a:lnSpc>
                <a:spcPct val="100000"/>
              </a:lnSpc>
              <a:spcBef>
                <a:spcPts val="600"/>
              </a:spcBef>
              <a:spcAft>
                <a:spcPts val="0"/>
              </a:spcAft>
              <a:buClr>
                <a:schemeClr val="dk1"/>
              </a:buClr>
              <a:buSzPts val="1100"/>
              <a:buFont typeface="Arial"/>
              <a:buNone/>
            </a:pPr>
            <a:r>
              <a:rPr lang="en" sz="1200">
                <a:solidFill>
                  <a:srgbClr val="222222"/>
                </a:solidFill>
                <a:latin typeface="Raleway"/>
                <a:ea typeface="Raleway"/>
                <a:cs typeface="Raleway"/>
                <a:sym typeface="Raleway"/>
              </a:rPr>
              <a:t>A. Editing Exercise</a:t>
            </a:r>
            <a:endParaRPr sz="1200">
              <a:solidFill>
                <a:srgbClr val="222222"/>
              </a:solidFill>
              <a:latin typeface="Raleway"/>
              <a:ea typeface="Raleway"/>
              <a:cs typeface="Raleway"/>
              <a:sym typeface="Raleway"/>
            </a:endParaRPr>
          </a:p>
          <a:p>
            <a:pPr indent="0" lvl="0" marL="457200" rtl="0" algn="l">
              <a:lnSpc>
                <a:spcPct val="100000"/>
              </a:lnSpc>
              <a:spcBef>
                <a:spcPts val="600"/>
              </a:spcBef>
              <a:spcAft>
                <a:spcPts val="0"/>
              </a:spcAft>
              <a:buClr>
                <a:schemeClr val="dk1"/>
              </a:buClr>
              <a:buSzPts val="1100"/>
              <a:buFont typeface="Arial"/>
              <a:buNone/>
            </a:pPr>
            <a:r>
              <a:rPr lang="en" sz="1200">
                <a:solidFill>
                  <a:srgbClr val="222222"/>
                </a:solidFill>
                <a:latin typeface="Raleway"/>
                <a:ea typeface="Raleway"/>
                <a:cs typeface="Raleway"/>
                <a:sym typeface="Raleway"/>
              </a:rPr>
              <a:t>B. Communications Quiz</a:t>
            </a:r>
            <a:endParaRPr sz="1200">
              <a:solidFill>
                <a:srgbClr val="222222"/>
              </a:solidFill>
              <a:latin typeface="Raleway"/>
              <a:ea typeface="Raleway"/>
              <a:cs typeface="Raleway"/>
              <a:sym typeface="Raleway"/>
            </a:endParaRPr>
          </a:p>
          <a:p>
            <a:pPr indent="0" lvl="0" marL="0" rtl="0" algn="l">
              <a:spcBef>
                <a:spcPts val="600"/>
              </a:spcBef>
              <a:spcAft>
                <a:spcPts val="0"/>
              </a:spcAft>
              <a:buNone/>
            </a:pPr>
            <a:r>
              <a:t/>
            </a:r>
            <a:endParaRPr sz="1100">
              <a:latin typeface="Raleway"/>
              <a:ea typeface="Raleway"/>
              <a:cs typeface="Raleway"/>
              <a:sym typeface="Raleway"/>
            </a:endParaRPr>
          </a:p>
        </p:txBody>
      </p:sp>
    </p:spTree>
  </p:cSld>
  <p:clrMapOvr>
    <a:masterClrMapping/>
  </p:clrMapOvr>
</p:sld>
</file>

<file path=ppt/theme/theme1.xml><?xml version="1.0" encoding="utf-8"?>
<a:theme xmlns:a="http://schemas.openxmlformats.org/drawingml/2006/main" xmlns:r="http://schemas.openxmlformats.org/officeDocument/2006/relationships" name="SVP-regents-PowerPoint-HD-3">
  <a:themeElements>
    <a:clrScheme name="Custom 1">
      <a:dk1>
        <a:srgbClr val="000000"/>
      </a:dk1>
      <a:lt1>
        <a:srgbClr val="FFFFFF"/>
      </a:lt1>
      <a:dk2>
        <a:srgbClr val="1F497D"/>
      </a:dk2>
      <a:lt2>
        <a:srgbClr val="D7D9D7"/>
      </a:lt2>
      <a:accent1>
        <a:srgbClr val="7A0019"/>
      </a:accent1>
      <a:accent2>
        <a:srgbClr val="FFCC33"/>
      </a:accent2>
      <a:accent3>
        <a:srgbClr val="C82936"/>
      </a:accent3>
      <a:accent4>
        <a:srgbClr val="003D4C"/>
      </a:accent4>
      <a:accent5>
        <a:srgbClr val="79C9C7"/>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